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8" r:id="rId5"/>
    <p:sldMasterId id="2147483762" r:id="rId6"/>
  </p:sldMasterIdLst>
  <p:notesMasterIdLst>
    <p:notesMasterId r:id="rId26"/>
  </p:notesMasterIdLst>
  <p:sldIdLst>
    <p:sldId id="258" r:id="rId7"/>
    <p:sldId id="257" r:id="rId8"/>
    <p:sldId id="281" r:id="rId9"/>
    <p:sldId id="288" r:id="rId10"/>
    <p:sldId id="289" r:id="rId11"/>
    <p:sldId id="284" r:id="rId12"/>
    <p:sldId id="282" r:id="rId13"/>
    <p:sldId id="283" r:id="rId14"/>
    <p:sldId id="290" r:id="rId15"/>
    <p:sldId id="285" r:id="rId16"/>
    <p:sldId id="260" r:id="rId17"/>
    <p:sldId id="261" r:id="rId18"/>
    <p:sldId id="262" r:id="rId19"/>
    <p:sldId id="286" r:id="rId20"/>
    <p:sldId id="287" r:id="rId21"/>
    <p:sldId id="263" r:id="rId22"/>
    <p:sldId id="264" r:id="rId23"/>
    <p:sldId id="291" r:id="rId24"/>
    <p:sldId id="259" r:id="rId2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C3040F-2760-49E6-80B7-C57B5FEC313B}" v="13" dt="2022-03-19T18:28:04.8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9" d="100"/>
          <a:sy n="59" d="100"/>
        </p:scale>
        <p:origin x="96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abbe84a0-611b-406e-b251-e8b4b71c069a" providerId="ADAL" clId="{36C3040F-2760-49E6-80B7-C57B5FEC313B}"/>
    <pc:docChg chg="undo custSel addSld delSld modSld sldOrd addMainMaster delMainMaster modMainMaster">
      <pc:chgData name="Pascalle Cup" userId="abbe84a0-611b-406e-b251-e8b4b71c069a" providerId="ADAL" clId="{36C3040F-2760-49E6-80B7-C57B5FEC313B}" dt="2022-03-19T18:52:36.942" v="1048" actId="2696"/>
      <pc:docMkLst>
        <pc:docMk/>
      </pc:docMkLst>
      <pc:sldChg chg="del">
        <pc:chgData name="Pascalle Cup" userId="abbe84a0-611b-406e-b251-e8b4b71c069a" providerId="ADAL" clId="{36C3040F-2760-49E6-80B7-C57B5FEC313B}" dt="2022-03-19T16:13:04" v="118" actId="47"/>
        <pc:sldMkLst>
          <pc:docMk/>
          <pc:sldMk cId="676222524" sldId="256"/>
        </pc:sldMkLst>
      </pc:sldChg>
      <pc:sldChg chg="addSp modSp new mod">
        <pc:chgData name="Pascalle Cup" userId="abbe84a0-611b-406e-b251-e8b4b71c069a" providerId="ADAL" clId="{36C3040F-2760-49E6-80B7-C57B5FEC313B}" dt="2022-03-19T18:46:46.618" v="1047" actId="6549"/>
        <pc:sldMkLst>
          <pc:docMk/>
          <pc:sldMk cId="1662655251" sldId="257"/>
        </pc:sldMkLst>
        <pc:spChg chg="mod">
          <ac:chgData name="Pascalle Cup" userId="abbe84a0-611b-406e-b251-e8b4b71c069a" providerId="ADAL" clId="{36C3040F-2760-49E6-80B7-C57B5FEC313B}" dt="2022-03-19T16:09:06.361" v="14" actId="20577"/>
          <ac:spMkLst>
            <pc:docMk/>
            <pc:sldMk cId="1662655251" sldId="257"/>
            <ac:spMk id="2" creationId="{8A5B79F3-817B-4D34-BB29-3AB93025696D}"/>
          </ac:spMkLst>
        </pc:spChg>
        <pc:spChg chg="add mod">
          <ac:chgData name="Pascalle Cup" userId="abbe84a0-611b-406e-b251-e8b4b71c069a" providerId="ADAL" clId="{36C3040F-2760-49E6-80B7-C57B5FEC313B}" dt="2022-03-19T18:44:40.074" v="1046" actId="20577"/>
          <ac:spMkLst>
            <pc:docMk/>
            <pc:sldMk cId="1662655251" sldId="257"/>
            <ac:spMk id="4" creationId="{9D852C0E-7DA9-4274-98C7-937A97E7F5C7}"/>
          </ac:spMkLst>
        </pc:spChg>
        <pc:spChg chg="add mod">
          <ac:chgData name="Pascalle Cup" userId="abbe84a0-611b-406e-b251-e8b4b71c069a" providerId="ADAL" clId="{36C3040F-2760-49E6-80B7-C57B5FEC313B}" dt="2022-03-19T18:46:46.618" v="1047" actId="6549"/>
          <ac:spMkLst>
            <pc:docMk/>
            <pc:sldMk cId="1662655251" sldId="257"/>
            <ac:spMk id="5" creationId="{81A9F527-D78A-409C-8FDD-571C23EE471B}"/>
          </ac:spMkLst>
        </pc:spChg>
      </pc:sldChg>
      <pc:sldChg chg="addSp modSp new mod modMedia setBg">
        <pc:chgData name="Pascalle Cup" userId="abbe84a0-611b-406e-b251-e8b4b71c069a" providerId="ADAL" clId="{36C3040F-2760-49E6-80B7-C57B5FEC313B}" dt="2022-03-19T16:13:24.647" v="122" actId="27614"/>
        <pc:sldMkLst>
          <pc:docMk/>
          <pc:sldMk cId="3414023187" sldId="258"/>
        </pc:sldMkLst>
        <pc:spChg chg="mod">
          <ac:chgData name="Pascalle Cup" userId="abbe84a0-611b-406e-b251-e8b4b71c069a" providerId="ADAL" clId="{36C3040F-2760-49E6-80B7-C57B5FEC313B}" dt="2022-03-19T16:13:20.458" v="119" actId="26606"/>
          <ac:spMkLst>
            <pc:docMk/>
            <pc:sldMk cId="3414023187" sldId="258"/>
            <ac:spMk id="2" creationId="{39EC4B1C-A1A8-4539-94D3-6E4FA15B5D4A}"/>
          </ac:spMkLst>
        </pc:spChg>
        <pc:spChg chg="mod">
          <ac:chgData name="Pascalle Cup" userId="abbe84a0-611b-406e-b251-e8b4b71c069a" providerId="ADAL" clId="{36C3040F-2760-49E6-80B7-C57B5FEC313B}" dt="2022-03-19T16:13:20.458" v="119" actId="26606"/>
          <ac:spMkLst>
            <pc:docMk/>
            <pc:sldMk cId="3414023187" sldId="258"/>
            <ac:spMk id="3" creationId="{EA115FAF-37CC-4979-B8E7-63C3FF3805FC}"/>
          </ac:spMkLst>
        </pc:spChg>
        <pc:spChg chg="add">
          <ac:chgData name="Pascalle Cup" userId="abbe84a0-611b-406e-b251-e8b4b71c069a" providerId="ADAL" clId="{36C3040F-2760-49E6-80B7-C57B5FEC313B}" dt="2022-03-19T16:13:20.458" v="119" actId="26606"/>
          <ac:spMkLst>
            <pc:docMk/>
            <pc:sldMk cId="3414023187" sldId="258"/>
            <ac:spMk id="9" creationId="{6F828D28-8E09-41CC-8229-3070B5467A96}"/>
          </ac:spMkLst>
        </pc:spChg>
        <pc:spChg chg="add">
          <ac:chgData name="Pascalle Cup" userId="abbe84a0-611b-406e-b251-e8b4b71c069a" providerId="ADAL" clId="{36C3040F-2760-49E6-80B7-C57B5FEC313B}" dt="2022-03-19T16:13:20.458" v="119" actId="26606"/>
          <ac:spMkLst>
            <pc:docMk/>
            <pc:sldMk cId="3414023187" sldId="258"/>
            <ac:spMk id="11" creationId="{D5B012D8-7F27-4758-9AC6-C889B154BD73}"/>
          </ac:spMkLst>
        </pc:spChg>
        <pc:spChg chg="add">
          <ac:chgData name="Pascalle Cup" userId="abbe84a0-611b-406e-b251-e8b4b71c069a" providerId="ADAL" clId="{36C3040F-2760-49E6-80B7-C57B5FEC313B}" dt="2022-03-19T16:13:20.458" v="119" actId="26606"/>
          <ac:spMkLst>
            <pc:docMk/>
            <pc:sldMk cId="3414023187" sldId="258"/>
            <ac:spMk id="13" creationId="{4063B759-00FC-46D1-9898-8E8625268FAF}"/>
          </ac:spMkLst>
        </pc:spChg>
        <pc:picChg chg="add mod">
          <ac:chgData name="Pascalle Cup" userId="abbe84a0-611b-406e-b251-e8b4b71c069a" providerId="ADAL" clId="{36C3040F-2760-49E6-80B7-C57B5FEC313B}" dt="2022-03-19T16:13:24.647" v="122" actId="27614"/>
          <ac:picMkLst>
            <pc:docMk/>
            <pc:sldMk cId="3414023187" sldId="258"/>
            <ac:picMk id="5" creationId="{E1057B97-0086-1274-3432-A8BCCC515610}"/>
          </ac:picMkLst>
        </pc:picChg>
      </pc:sldChg>
      <pc:sldChg chg="add ord">
        <pc:chgData name="Pascalle Cup" userId="abbe84a0-611b-406e-b251-e8b4b71c069a" providerId="ADAL" clId="{36C3040F-2760-49E6-80B7-C57B5FEC313B}" dt="2022-03-19T18:44:12.572" v="1033"/>
        <pc:sldMkLst>
          <pc:docMk/>
          <pc:sldMk cId="1949392386" sldId="259"/>
        </pc:sldMkLst>
      </pc:sldChg>
      <pc:sldChg chg="modSp add mod">
        <pc:chgData name="Pascalle Cup" userId="abbe84a0-611b-406e-b251-e8b4b71c069a" providerId="ADAL" clId="{36C3040F-2760-49E6-80B7-C57B5FEC313B}" dt="2022-03-19T16:20:35.391" v="259" actId="20577"/>
        <pc:sldMkLst>
          <pc:docMk/>
          <pc:sldMk cId="1722894972" sldId="260"/>
        </pc:sldMkLst>
        <pc:spChg chg="mod">
          <ac:chgData name="Pascalle Cup" userId="abbe84a0-611b-406e-b251-e8b4b71c069a" providerId="ADAL" clId="{36C3040F-2760-49E6-80B7-C57B5FEC313B}" dt="2022-03-19T16:20:35.391" v="259" actId="20577"/>
          <ac:spMkLst>
            <pc:docMk/>
            <pc:sldMk cId="1722894972" sldId="260"/>
            <ac:spMk id="2" creationId="{95E95534-07D3-4707-A714-D47A0B324CA5}"/>
          </ac:spMkLst>
        </pc:spChg>
      </pc:sldChg>
      <pc:sldChg chg="add">
        <pc:chgData name="Pascalle Cup" userId="abbe84a0-611b-406e-b251-e8b4b71c069a" providerId="ADAL" clId="{36C3040F-2760-49E6-80B7-C57B5FEC313B}" dt="2022-03-19T16:15:31.169" v="201"/>
        <pc:sldMkLst>
          <pc:docMk/>
          <pc:sldMk cId="1322776297" sldId="261"/>
        </pc:sldMkLst>
      </pc:sldChg>
      <pc:sldChg chg="add">
        <pc:chgData name="Pascalle Cup" userId="abbe84a0-611b-406e-b251-e8b4b71c069a" providerId="ADAL" clId="{36C3040F-2760-49E6-80B7-C57B5FEC313B}" dt="2022-03-19T16:15:33.601" v="203"/>
        <pc:sldMkLst>
          <pc:docMk/>
          <pc:sldMk cId="3971176638" sldId="262"/>
        </pc:sldMkLst>
      </pc:sldChg>
      <pc:sldChg chg="delSp modSp add mod">
        <pc:chgData name="Pascalle Cup" userId="abbe84a0-611b-406e-b251-e8b4b71c069a" providerId="ADAL" clId="{36C3040F-2760-49E6-80B7-C57B5FEC313B}" dt="2022-03-19T18:17:20.080" v="567" actId="478"/>
        <pc:sldMkLst>
          <pc:docMk/>
          <pc:sldMk cId="1989824053" sldId="263"/>
        </pc:sldMkLst>
        <pc:spChg chg="mod">
          <ac:chgData name="Pascalle Cup" userId="abbe84a0-611b-406e-b251-e8b4b71c069a" providerId="ADAL" clId="{36C3040F-2760-49E6-80B7-C57B5FEC313B}" dt="2022-03-19T18:17:17.252" v="565" actId="1076"/>
          <ac:spMkLst>
            <pc:docMk/>
            <pc:sldMk cId="1989824053" sldId="263"/>
            <ac:spMk id="2" creationId="{0E15F2D2-5235-4E67-AB6B-4628BF39BC7F}"/>
          </ac:spMkLst>
        </pc:spChg>
        <pc:spChg chg="del mod">
          <ac:chgData name="Pascalle Cup" userId="abbe84a0-611b-406e-b251-e8b4b71c069a" providerId="ADAL" clId="{36C3040F-2760-49E6-80B7-C57B5FEC313B}" dt="2022-03-19T18:17:20.080" v="567" actId="478"/>
          <ac:spMkLst>
            <pc:docMk/>
            <pc:sldMk cId="1989824053" sldId="263"/>
            <ac:spMk id="3" creationId="{7F13F20A-2D8C-44ED-986A-731E5177C340}"/>
          </ac:spMkLst>
        </pc:spChg>
      </pc:sldChg>
      <pc:sldChg chg="modSp add mod">
        <pc:chgData name="Pascalle Cup" userId="abbe84a0-611b-406e-b251-e8b4b71c069a" providerId="ADAL" clId="{36C3040F-2760-49E6-80B7-C57B5FEC313B}" dt="2022-03-19T18:17:27.758" v="571" actId="403"/>
        <pc:sldMkLst>
          <pc:docMk/>
          <pc:sldMk cId="1313917620" sldId="264"/>
        </pc:sldMkLst>
        <pc:spChg chg="mod">
          <ac:chgData name="Pascalle Cup" userId="abbe84a0-611b-406e-b251-e8b4b71c069a" providerId="ADAL" clId="{36C3040F-2760-49E6-80B7-C57B5FEC313B}" dt="2022-03-19T18:17:27.758" v="571" actId="403"/>
          <ac:spMkLst>
            <pc:docMk/>
            <pc:sldMk cId="1313917620" sldId="264"/>
            <ac:spMk id="2" creationId="{4B163FE6-C956-48AD-9D78-5C165DB8FEB2}"/>
          </ac:spMkLst>
        </pc:spChg>
      </pc:sldChg>
      <pc:sldChg chg="modSp add del mod">
        <pc:chgData name="Pascalle Cup" userId="abbe84a0-611b-406e-b251-e8b4b71c069a" providerId="ADAL" clId="{36C3040F-2760-49E6-80B7-C57B5FEC313B}" dt="2022-03-19T18:52:36.942" v="1048" actId="2696"/>
        <pc:sldMkLst>
          <pc:docMk/>
          <pc:sldMk cId="3229751145" sldId="265"/>
        </pc:sldMkLst>
        <pc:spChg chg="mod">
          <ac:chgData name="Pascalle Cup" userId="abbe84a0-611b-406e-b251-e8b4b71c069a" providerId="ADAL" clId="{36C3040F-2760-49E6-80B7-C57B5FEC313B}" dt="2022-03-19T18:43:13.275" v="972" actId="113"/>
          <ac:spMkLst>
            <pc:docMk/>
            <pc:sldMk cId="3229751145" sldId="265"/>
            <ac:spMk id="2" creationId="{911800C1-7178-4DC4-A66F-ECCDC1BDBCCC}"/>
          </ac:spMkLst>
        </pc:spChg>
      </pc:sldChg>
      <pc:sldChg chg="add del">
        <pc:chgData name="Pascalle Cup" userId="abbe84a0-611b-406e-b251-e8b4b71c069a" providerId="ADAL" clId="{36C3040F-2760-49E6-80B7-C57B5FEC313B}" dt="2022-03-19T18:52:36.942" v="1048" actId="2696"/>
        <pc:sldMkLst>
          <pc:docMk/>
          <pc:sldMk cId="4089828726" sldId="266"/>
        </pc:sldMkLst>
      </pc:sldChg>
      <pc:sldChg chg="add del">
        <pc:chgData name="Pascalle Cup" userId="abbe84a0-611b-406e-b251-e8b4b71c069a" providerId="ADAL" clId="{36C3040F-2760-49E6-80B7-C57B5FEC313B}" dt="2022-03-19T18:52:36.942" v="1048" actId="2696"/>
        <pc:sldMkLst>
          <pc:docMk/>
          <pc:sldMk cId="2798134764" sldId="267"/>
        </pc:sldMkLst>
      </pc:sldChg>
      <pc:sldChg chg="modSp add del mod">
        <pc:chgData name="Pascalle Cup" userId="abbe84a0-611b-406e-b251-e8b4b71c069a" providerId="ADAL" clId="{36C3040F-2760-49E6-80B7-C57B5FEC313B}" dt="2022-03-19T18:52:36.942" v="1048" actId="2696"/>
        <pc:sldMkLst>
          <pc:docMk/>
          <pc:sldMk cId="2970457385" sldId="268"/>
        </pc:sldMkLst>
        <pc:spChg chg="mod">
          <ac:chgData name="Pascalle Cup" userId="abbe84a0-611b-406e-b251-e8b4b71c069a" providerId="ADAL" clId="{36C3040F-2760-49E6-80B7-C57B5FEC313B}" dt="2022-03-19T16:23:11.784" v="267" actId="113"/>
          <ac:spMkLst>
            <pc:docMk/>
            <pc:sldMk cId="2970457385" sldId="268"/>
            <ac:spMk id="4" creationId="{A73473BF-E514-4249-A2A1-F108CDC4997B}"/>
          </ac:spMkLst>
        </pc:spChg>
      </pc:sldChg>
      <pc:sldChg chg="add del">
        <pc:chgData name="Pascalle Cup" userId="abbe84a0-611b-406e-b251-e8b4b71c069a" providerId="ADAL" clId="{36C3040F-2760-49E6-80B7-C57B5FEC313B}" dt="2022-03-19T18:52:36.942" v="1048" actId="2696"/>
        <pc:sldMkLst>
          <pc:docMk/>
          <pc:sldMk cId="1163153634" sldId="269"/>
        </pc:sldMkLst>
      </pc:sldChg>
      <pc:sldChg chg="add del">
        <pc:chgData name="Pascalle Cup" userId="abbe84a0-611b-406e-b251-e8b4b71c069a" providerId="ADAL" clId="{36C3040F-2760-49E6-80B7-C57B5FEC313B}" dt="2022-03-19T18:52:36.942" v="1048" actId="2696"/>
        <pc:sldMkLst>
          <pc:docMk/>
          <pc:sldMk cId="3534689851" sldId="270"/>
        </pc:sldMkLst>
      </pc:sldChg>
      <pc:sldChg chg="add del">
        <pc:chgData name="Pascalle Cup" userId="abbe84a0-611b-406e-b251-e8b4b71c069a" providerId="ADAL" clId="{36C3040F-2760-49E6-80B7-C57B5FEC313B}" dt="2022-03-19T18:52:36.942" v="1048" actId="2696"/>
        <pc:sldMkLst>
          <pc:docMk/>
          <pc:sldMk cId="1527797696" sldId="271"/>
        </pc:sldMkLst>
      </pc:sldChg>
      <pc:sldChg chg="add del">
        <pc:chgData name="Pascalle Cup" userId="abbe84a0-611b-406e-b251-e8b4b71c069a" providerId="ADAL" clId="{36C3040F-2760-49E6-80B7-C57B5FEC313B}" dt="2022-03-19T18:52:36.942" v="1048" actId="2696"/>
        <pc:sldMkLst>
          <pc:docMk/>
          <pc:sldMk cId="631114652" sldId="272"/>
        </pc:sldMkLst>
      </pc:sldChg>
      <pc:sldChg chg="add del">
        <pc:chgData name="Pascalle Cup" userId="abbe84a0-611b-406e-b251-e8b4b71c069a" providerId="ADAL" clId="{36C3040F-2760-49E6-80B7-C57B5FEC313B}" dt="2022-03-19T18:52:36.942" v="1048" actId="2696"/>
        <pc:sldMkLst>
          <pc:docMk/>
          <pc:sldMk cId="1997214228" sldId="273"/>
        </pc:sldMkLst>
      </pc:sldChg>
      <pc:sldChg chg="add del">
        <pc:chgData name="Pascalle Cup" userId="abbe84a0-611b-406e-b251-e8b4b71c069a" providerId="ADAL" clId="{36C3040F-2760-49E6-80B7-C57B5FEC313B}" dt="2022-03-19T18:52:36.942" v="1048" actId="2696"/>
        <pc:sldMkLst>
          <pc:docMk/>
          <pc:sldMk cId="2321204319" sldId="274"/>
        </pc:sldMkLst>
      </pc:sldChg>
      <pc:sldChg chg="add del">
        <pc:chgData name="Pascalle Cup" userId="abbe84a0-611b-406e-b251-e8b4b71c069a" providerId="ADAL" clId="{36C3040F-2760-49E6-80B7-C57B5FEC313B}" dt="2022-03-19T18:52:36.942" v="1048" actId="2696"/>
        <pc:sldMkLst>
          <pc:docMk/>
          <pc:sldMk cId="637002326" sldId="275"/>
        </pc:sldMkLst>
      </pc:sldChg>
      <pc:sldChg chg="add del">
        <pc:chgData name="Pascalle Cup" userId="abbe84a0-611b-406e-b251-e8b4b71c069a" providerId="ADAL" clId="{36C3040F-2760-49E6-80B7-C57B5FEC313B}" dt="2022-03-19T18:52:36.942" v="1048" actId="2696"/>
        <pc:sldMkLst>
          <pc:docMk/>
          <pc:sldMk cId="3743854516" sldId="276"/>
        </pc:sldMkLst>
      </pc:sldChg>
      <pc:sldChg chg="add del">
        <pc:chgData name="Pascalle Cup" userId="abbe84a0-611b-406e-b251-e8b4b71c069a" providerId="ADAL" clId="{36C3040F-2760-49E6-80B7-C57B5FEC313B}" dt="2022-03-19T18:52:36.942" v="1048" actId="2696"/>
        <pc:sldMkLst>
          <pc:docMk/>
          <pc:sldMk cId="3021507968" sldId="277"/>
        </pc:sldMkLst>
      </pc:sldChg>
      <pc:sldChg chg="add del">
        <pc:chgData name="Pascalle Cup" userId="abbe84a0-611b-406e-b251-e8b4b71c069a" providerId="ADAL" clId="{36C3040F-2760-49E6-80B7-C57B5FEC313B}" dt="2022-03-19T18:52:36.942" v="1048" actId="2696"/>
        <pc:sldMkLst>
          <pc:docMk/>
          <pc:sldMk cId="2072558999" sldId="278"/>
        </pc:sldMkLst>
      </pc:sldChg>
      <pc:sldChg chg="add del">
        <pc:chgData name="Pascalle Cup" userId="abbe84a0-611b-406e-b251-e8b4b71c069a" providerId="ADAL" clId="{36C3040F-2760-49E6-80B7-C57B5FEC313B}" dt="2022-03-19T18:52:36.942" v="1048" actId="2696"/>
        <pc:sldMkLst>
          <pc:docMk/>
          <pc:sldMk cId="1190440963" sldId="279"/>
        </pc:sldMkLst>
      </pc:sldChg>
      <pc:sldChg chg="add del">
        <pc:chgData name="Pascalle Cup" userId="abbe84a0-611b-406e-b251-e8b4b71c069a" providerId="ADAL" clId="{36C3040F-2760-49E6-80B7-C57B5FEC313B}" dt="2022-03-19T18:52:36.942" v="1048" actId="2696"/>
        <pc:sldMkLst>
          <pc:docMk/>
          <pc:sldMk cId="1514901676" sldId="280"/>
        </pc:sldMkLst>
      </pc:sldChg>
      <pc:sldChg chg="modSp add mod">
        <pc:chgData name="Pascalle Cup" userId="abbe84a0-611b-406e-b251-e8b4b71c069a" providerId="ADAL" clId="{36C3040F-2760-49E6-80B7-C57B5FEC313B}" dt="2022-03-19T18:30:07.253" v="922" actId="6549"/>
        <pc:sldMkLst>
          <pc:docMk/>
          <pc:sldMk cId="805689949" sldId="281"/>
        </pc:sldMkLst>
        <pc:spChg chg="mod">
          <ac:chgData name="Pascalle Cup" userId="abbe84a0-611b-406e-b251-e8b4b71c069a" providerId="ADAL" clId="{36C3040F-2760-49E6-80B7-C57B5FEC313B}" dt="2022-03-19T18:18:44.676" v="586"/>
          <ac:spMkLst>
            <pc:docMk/>
            <pc:sldMk cId="805689949" sldId="281"/>
            <ac:spMk id="2" creationId="{5E0F81ED-1963-4021-9156-DBF3FDFFA480}"/>
          </ac:spMkLst>
        </pc:spChg>
        <pc:spChg chg="mod">
          <ac:chgData name="Pascalle Cup" userId="abbe84a0-611b-406e-b251-e8b4b71c069a" providerId="ADAL" clId="{36C3040F-2760-49E6-80B7-C57B5FEC313B}" dt="2022-03-19T18:30:07.253" v="922" actId="6549"/>
          <ac:spMkLst>
            <pc:docMk/>
            <pc:sldMk cId="805689949" sldId="281"/>
            <ac:spMk id="3" creationId="{EE972E45-F8C4-4D4A-90E5-5FE425DA93D6}"/>
          </ac:spMkLst>
        </pc:spChg>
      </pc:sldChg>
      <pc:sldChg chg="add del">
        <pc:chgData name="Pascalle Cup" userId="abbe84a0-611b-406e-b251-e8b4b71c069a" providerId="ADAL" clId="{36C3040F-2760-49E6-80B7-C57B5FEC313B}" dt="2022-03-19T16:17:28.064" v="245" actId="47"/>
        <pc:sldMkLst>
          <pc:docMk/>
          <pc:sldMk cId="1622221372" sldId="281"/>
        </pc:sldMkLst>
      </pc:sldChg>
      <pc:sldChg chg="add del">
        <pc:chgData name="Pascalle Cup" userId="abbe84a0-611b-406e-b251-e8b4b71c069a" providerId="ADAL" clId="{36C3040F-2760-49E6-80B7-C57B5FEC313B}" dt="2022-03-19T16:17:18.848" v="242" actId="47"/>
        <pc:sldMkLst>
          <pc:docMk/>
          <pc:sldMk cId="1716204479" sldId="281"/>
        </pc:sldMkLst>
      </pc:sldChg>
      <pc:sldChg chg="add del">
        <pc:chgData name="Pascalle Cup" userId="abbe84a0-611b-406e-b251-e8b4b71c069a" providerId="ADAL" clId="{36C3040F-2760-49E6-80B7-C57B5FEC313B}" dt="2022-03-19T16:19:12.822" v="250" actId="47"/>
        <pc:sldMkLst>
          <pc:docMk/>
          <pc:sldMk cId="726115199" sldId="282"/>
        </pc:sldMkLst>
      </pc:sldChg>
      <pc:sldChg chg="addSp delSp modSp new mod setBg">
        <pc:chgData name="Pascalle Cup" userId="abbe84a0-611b-406e-b251-e8b4b71c069a" providerId="ADAL" clId="{36C3040F-2760-49E6-80B7-C57B5FEC313B}" dt="2022-03-19T16:26:40.770" v="326" actId="26606"/>
        <pc:sldMkLst>
          <pc:docMk/>
          <pc:sldMk cId="1498662494" sldId="282"/>
        </pc:sldMkLst>
        <pc:spChg chg="mod">
          <ac:chgData name="Pascalle Cup" userId="abbe84a0-611b-406e-b251-e8b4b71c069a" providerId="ADAL" clId="{36C3040F-2760-49E6-80B7-C57B5FEC313B}" dt="2022-03-19T16:26:40.770" v="326" actId="26606"/>
          <ac:spMkLst>
            <pc:docMk/>
            <pc:sldMk cId="1498662494" sldId="282"/>
            <ac:spMk id="2" creationId="{8B140F75-0CA9-4D03-BD61-3CB3D93C6A25}"/>
          </ac:spMkLst>
        </pc:spChg>
        <pc:spChg chg="add mod">
          <ac:chgData name="Pascalle Cup" userId="abbe84a0-611b-406e-b251-e8b4b71c069a" providerId="ADAL" clId="{36C3040F-2760-49E6-80B7-C57B5FEC313B}" dt="2022-03-19T16:26:40.770" v="326" actId="26606"/>
          <ac:spMkLst>
            <pc:docMk/>
            <pc:sldMk cId="1498662494" sldId="282"/>
            <ac:spMk id="4" creationId="{576B80AC-7FB9-44FC-8F31-179FEC7504DB}"/>
          </ac:spMkLst>
        </pc:spChg>
        <pc:spChg chg="add del">
          <ac:chgData name="Pascalle Cup" userId="abbe84a0-611b-406e-b251-e8b4b71c069a" providerId="ADAL" clId="{36C3040F-2760-49E6-80B7-C57B5FEC313B}" dt="2022-03-19T16:25:39.797" v="318" actId="26606"/>
          <ac:spMkLst>
            <pc:docMk/>
            <pc:sldMk cId="1498662494" sldId="282"/>
            <ac:spMk id="71" creationId="{5E39A796-BE83-48B1-B33F-35C4A32AAB57}"/>
          </ac:spMkLst>
        </pc:spChg>
        <pc:spChg chg="add del">
          <ac:chgData name="Pascalle Cup" userId="abbe84a0-611b-406e-b251-e8b4b71c069a" providerId="ADAL" clId="{36C3040F-2760-49E6-80B7-C57B5FEC313B}" dt="2022-03-19T16:26:40.770" v="326" actId="26606"/>
          <ac:spMkLst>
            <pc:docMk/>
            <pc:sldMk cId="1498662494" sldId="282"/>
            <ac:spMk id="72" creationId="{6A55A497-810F-4F60-B84E-FDE68ABFE607}"/>
          </ac:spMkLst>
        </pc:spChg>
        <pc:spChg chg="add del">
          <ac:chgData name="Pascalle Cup" userId="abbe84a0-611b-406e-b251-e8b4b71c069a" providerId="ADAL" clId="{36C3040F-2760-49E6-80B7-C57B5FEC313B}" dt="2022-03-19T16:25:39.797" v="318" actId="26606"/>
          <ac:spMkLst>
            <pc:docMk/>
            <pc:sldMk cId="1498662494" sldId="282"/>
            <ac:spMk id="73" creationId="{72F84B47-E267-4194-8194-831DB7B5547F}"/>
          </ac:spMkLst>
        </pc:spChg>
        <pc:spChg chg="add del">
          <ac:chgData name="Pascalle Cup" userId="abbe84a0-611b-406e-b251-e8b4b71c069a" providerId="ADAL" clId="{36C3040F-2760-49E6-80B7-C57B5FEC313B}" dt="2022-03-19T16:26:40.770" v="326" actId="26606"/>
          <ac:spMkLst>
            <pc:docMk/>
            <pc:sldMk cId="1498662494" sldId="282"/>
            <ac:spMk id="74" creationId="{4B8E30CD-C8AA-4F1D-8997-BAFCF7CE9D90}"/>
          </ac:spMkLst>
        </pc:spChg>
        <pc:spChg chg="add del">
          <ac:chgData name="Pascalle Cup" userId="abbe84a0-611b-406e-b251-e8b4b71c069a" providerId="ADAL" clId="{36C3040F-2760-49E6-80B7-C57B5FEC313B}" dt="2022-03-19T16:26:40.770" v="326" actId="26606"/>
          <ac:spMkLst>
            <pc:docMk/>
            <pc:sldMk cId="1498662494" sldId="282"/>
            <ac:spMk id="76" creationId="{1A2CE4AB-6F16-49A0-9608-1227FF801F2A}"/>
          </ac:spMkLst>
        </pc:spChg>
        <pc:spChg chg="add del">
          <ac:chgData name="Pascalle Cup" userId="abbe84a0-611b-406e-b251-e8b4b71c069a" providerId="ADAL" clId="{36C3040F-2760-49E6-80B7-C57B5FEC313B}" dt="2022-03-19T16:26:40.770" v="326" actId="26606"/>
          <ac:spMkLst>
            <pc:docMk/>
            <pc:sldMk cId="1498662494" sldId="282"/>
            <ac:spMk id="78" creationId="{50C6CE2B-DD6C-4EBC-9E38-2FCF23E93A99}"/>
          </ac:spMkLst>
        </pc:spChg>
        <pc:spChg chg="add del">
          <ac:chgData name="Pascalle Cup" userId="abbe84a0-611b-406e-b251-e8b4b71c069a" providerId="ADAL" clId="{36C3040F-2760-49E6-80B7-C57B5FEC313B}" dt="2022-03-19T16:26:40.770" v="326" actId="26606"/>
          <ac:spMkLst>
            <pc:docMk/>
            <pc:sldMk cId="1498662494" sldId="282"/>
            <ac:spMk id="80" creationId="{2C8B90EA-01BD-4358-9BD4-801A57B98844}"/>
          </ac:spMkLst>
        </pc:spChg>
        <pc:spChg chg="add del">
          <ac:chgData name="Pascalle Cup" userId="abbe84a0-611b-406e-b251-e8b4b71c069a" providerId="ADAL" clId="{36C3040F-2760-49E6-80B7-C57B5FEC313B}" dt="2022-03-19T16:26:15.162" v="322" actId="26606"/>
          <ac:spMkLst>
            <pc:docMk/>
            <pc:sldMk cId="1498662494" sldId="282"/>
            <ac:spMk id="135" creationId="{2B97F24A-32CE-4C1C-A50D-3016B394DCFB}"/>
          </ac:spMkLst>
        </pc:spChg>
        <pc:spChg chg="add del">
          <ac:chgData name="Pascalle Cup" userId="abbe84a0-611b-406e-b251-e8b4b71c069a" providerId="ADAL" clId="{36C3040F-2760-49E6-80B7-C57B5FEC313B}" dt="2022-03-19T16:26:15.162" v="322" actId="26606"/>
          <ac:spMkLst>
            <pc:docMk/>
            <pc:sldMk cId="1498662494" sldId="282"/>
            <ac:spMk id="137" creationId="{6357EC4F-235E-4222-A36F-C7878ACE37F2}"/>
          </ac:spMkLst>
        </pc:spChg>
        <pc:spChg chg="add del">
          <ac:chgData name="Pascalle Cup" userId="abbe84a0-611b-406e-b251-e8b4b71c069a" providerId="ADAL" clId="{36C3040F-2760-49E6-80B7-C57B5FEC313B}" dt="2022-03-19T16:26:40.770" v="326" actId="26606"/>
          <ac:spMkLst>
            <pc:docMk/>
            <pc:sldMk cId="1498662494" sldId="282"/>
            <ac:spMk id="192" creationId="{D19BB8BE-1351-4D9B-B761-F84A0B5B6519}"/>
          </ac:spMkLst>
        </pc:spChg>
        <pc:picChg chg="add mod ord">
          <ac:chgData name="Pascalle Cup" userId="abbe84a0-611b-406e-b251-e8b4b71c069a" providerId="ADAL" clId="{36C3040F-2760-49E6-80B7-C57B5FEC313B}" dt="2022-03-19T16:26:40.770" v="326" actId="26606"/>
          <ac:picMkLst>
            <pc:docMk/>
            <pc:sldMk cId="1498662494" sldId="282"/>
            <ac:picMk id="1026" creationId="{70EEAADF-9E28-45A8-96A7-EE4548F41295}"/>
          </ac:picMkLst>
        </pc:picChg>
      </pc:sldChg>
      <pc:sldChg chg="addSp modSp new mod">
        <pc:chgData name="Pascalle Cup" userId="abbe84a0-611b-406e-b251-e8b4b71c069a" providerId="ADAL" clId="{36C3040F-2760-49E6-80B7-C57B5FEC313B}" dt="2022-03-19T18:27:20.270" v="644" actId="207"/>
        <pc:sldMkLst>
          <pc:docMk/>
          <pc:sldMk cId="3041303912" sldId="283"/>
        </pc:sldMkLst>
        <pc:spChg chg="add mod">
          <ac:chgData name="Pascalle Cup" userId="abbe84a0-611b-406e-b251-e8b4b71c069a" providerId="ADAL" clId="{36C3040F-2760-49E6-80B7-C57B5FEC313B}" dt="2022-03-19T18:27:20.270" v="644" actId="207"/>
          <ac:spMkLst>
            <pc:docMk/>
            <pc:sldMk cId="3041303912" sldId="283"/>
            <ac:spMk id="3" creationId="{D810C2F5-F2B0-4A86-A377-CE40BE7DBD79}"/>
          </ac:spMkLst>
        </pc:spChg>
      </pc:sldChg>
      <pc:sldChg chg="addSp modSp new mod ord">
        <pc:chgData name="Pascalle Cup" userId="abbe84a0-611b-406e-b251-e8b4b71c069a" providerId="ADAL" clId="{36C3040F-2760-49E6-80B7-C57B5FEC313B}" dt="2022-03-19T18:30:43.035" v="924"/>
        <pc:sldMkLst>
          <pc:docMk/>
          <pc:sldMk cId="3216207441" sldId="284"/>
        </pc:sldMkLst>
        <pc:spChg chg="add mod">
          <ac:chgData name="Pascalle Cup" userId="abbe84a0-611b-406e-b251-e8b4b71c069a" providerId="ADAL" clId="{36C3040F-2760-49E6-80B7-C57B5FEC313B}" dt="2022-03-19T16:33:15.532" v="384" actId="14100"/>
          <ac:spMkLst>
            <pc:docMk/>
            <pc:sldMk cId="3216207441" sldId="284"/>
            <ac:spMk id="2" creationId="{88B03C4A-686C-451A-9E6F-78DC92C1D6D5}"/>
          </ac:spMkLst>
        </pc:spChg>
        <pc:picChg chg="add mod">
          <ac:chgData name="Pascalle Cup" userId="abbe84a0-611b-406e-b251-e8b4b71c069a" providerId="ADAL" clId="{36C3040F-2760-49E6-80B7-C57B5FEC313B}" dt="2022-03-19T16:30:07.248" v="372" actId="1440"/>
          <ac:picMkLst>
            <pc:docMk/>
            <pc:sldMk cId="3216207441" sldId="284"/>
            <ac:picMk id="2050" creationId="{23A2BCF5-CC14-4B08-9D67-A955D547B04A}"/>
          </ac:picMkLst>
        </pc:picChg>
      </pc:sldChg>
      <pc:sldChg chg="addSp modSp new mod">
        <pc:chgData name="Pascalle Cup" userId="abbe84a0-611b-406e-b251-e8b4b71c069a" providerId="ADAL" clId="{36C3040F-2760-49E6-80B7-C57B5FEC313B}" dt="2022-03-19T18:29:44.776" v="911" actId="1076"/>
        <pc:sldMkLst>
          <pc:docMk/>
          <pc:sldMk cId="3513754844" sldId="285"/>
        </pc:sldMkLst>
        <pc:spChg chg="mod">
          <ac:chgData name="Pascalle Cup" userId="abbe84a0-611b-406e-b251-e8b4b71c069a" providerId="ADAL" clId="{36C3040F-2760-49E6-80B7-C57B5FEC313B}" dt="2022-03-19T16:39:17.832" v="395" actId="20577"/>
          <ac:spMkLst>
            <pc:docMk/>
            <pc:sldMk cId="3513754844" sldId="285"/>
            <ac:spMk id="2" creationId="{EA7B5B89-D514-48E2-B791-7CDF20D0EFF7}"/>
          </ac:spMkLst>
        </pc:spChg>
        <pc:spChg chg="add mod">
          <ac:chgData name="Pascalle Cup" userId="abbe84a0-611b-406e-b251-e8b4b71c069a" providerId="ADAL" clId="{36C3040F-2760-49E6-80B7-C57B5FEC313B}" dt="2022-03-19T16:39:24.227" v="397" actId="14100"/>
          <ac:spMkLst>
            <pc:docMk/>
            <pc:sldMk cId="3513754844" sldId="285"/>
            <ac:spMk id="4" creationId="{D6A4161F-C46D-47EC-87B6-400D88000394}"/>
          </ac:spMkLst>
        </pc:spChg>
        <pc:spChg chg="add mod">
          <ac:chgData name="Pascalle Cup" userId="abbe84a0-611b-406e-b251-e8b4b71c069a" providerId="ADAL" clId="{36C3040F-2760-49E6-80B7-C57B5FEC313B}" dt="2022-03-19T18:29:44.776" v="911" actId="1076"/>
          <ac:spMkLst>
            <pc:docMk/>
            <pc:sldMk cId="3513754844" sldId="285"/>
            <ac:spMk id="5" creationId="{9D52B676-516E-4981-99BA-FB33F5A1F08B}"/>
          </ac:spMkLst>
        </pc:spChg>
      </pc:sldChg>
      <pc:sldChg chg="addSp modSp new mod">
        <pc:chgData name="Pascalle Cup" userId="abbe84a0-611b-406e-b251-e8b4b71c069a" providerId="ADAL" clId="{36C3040F-2760-49E6-80B7-C57B5FEC313B}" dt="2022-03-19T18:15:30.762" v="551" actId="20577"/>
        <pc:sldMkLst>
          <pc:docMk/>
          <pc:sldMk cId="384548408" sldId="286"/>
        </pc:sldMkLst>
        <pc:spChg chg="mod">
          <ac:chgData name="Pascalle Cup" userId="abbe84a0-611b-406e-b251-e8b4b71c069a" providerId="ADAL" clId="{36C3040F-2760-49E6-80B7-C57B5FEC313B}" dt="2022-03-19T18:02:52.047" v="434" actId="20577"/>
          <ac:spMkLst>
            <pc:docMk/>
            <pc:sldMk cId="384548408" sldId="286"/>
            <ac:spMk id="2" creationId="{E9340485-7DE7-423F-AE83-BEAB6EB2E228}"/>
          </ac:spMkLst>
        </pc:spChg>
        <pc:spChg chg="add mod">
          <ac:chgData name="Pascalle Cup" userId="abbe84a0-611b-406e-b251-e8b4b71c069a" providerId="ADAL" clId="{36C3040F-2760-49E6-80B7-C57B5FEC313B}" dt="2022-03-19T18:15:30.762" v="551" actId="20577"/>
          <ac:spMkLst>
            <pc:docMk/>
            <pc:sldMk cId="384548408" sldId="286"/>
            <ac:spMk id="4" creationId="{F417A988-8ACB-481E-AB94-932BD3A29524}"/>
          </ac:spMkLst>
        </pc:spChg>
        <pc:spChg chg="add mod">
          <ac:chgData name="Pascalle Cup" userId="abbe84a0-611b-406e-b251-e8b4b71c069a" providerId="ADAL" clId="{36C3040F-2760-49E6-80B7-C57B5FEC313B}" dt="2022-03-19T18:14:58.194" v="517" actId="1076"/>
          <ac:spMkLst>
            <pc:docMk/>
            <pc:sldMk cId="384548408" sldId="286"/>
            <ac:spMk id="5" creationId="{D9E70130-E4C6-4C55-B429-071FC415F2D8}"/>
          </ac:spMkLst>
        </pc:spChg>
        <pc:spChg chg="add mod">
          <ac:chgData name="Pascalle Cup" userId="abbe84a0-611b-406e-b251-e8b4b71c069a" providerId="ADAL" clId="{36C3040F-2760-49E6-80B7-C57B5FEC313B}" dt="2022-03-19T18:15:12.130" v="522" actId="1076"/>
          <ac:spMkLst>
            <pc:docMk/>
            <pc:sldMk cId="384548408" sldId="286"/>
            <ac:spMk id="7" creationId="{756028E6-DABA-4057-9279-15C949E10D22}"/>
          </ac:spMkLst>
        </pc:spChg>
      </pc:sldChg>
      <pc:sldChg chg="addSp modSp new mod ord modAnim">
        <pc:chgData name="Pascalle Cup" userId="abbe84a0-611b-406e-b251-e8b4b71c069a" providerId="ADAL" clId="{36C3040F-2760-49E6-80B7-C57B5FEC313B}" dt="2022-03-19T18:16:58.351" v="560"/>
        <pc:sldMkLst>
          <pc:docMk/>
          <pc:sldMk cId="3525215427" sldId="287"/>
        </pc:sldMkLst>
        <pc:picChg chg="add mod">
          <ac:chgData name="Pascalle Cup" userId="abbe84a0-611b-406e-b251-e8b4b71c069a" providerId="ADAL" clId="{36C3040F-2760-49E6-80B7-C57B5FEC313B}" dt="2022-03-19T18:16:55.666" v="558" actId="14100"/>
          <ac:picMkLst>
            <pc:docMk/>
            <pc:sldMk cId="3525215427" sldId="287"/>
            <ac:picMk id="2" creationId="{8C6BEDE5-6E3B-4987-B0C6-FAB65DBD416F}"/>
          </ac:picMkLst>
        </pc:picChg>
      </pc:sldChg>
      <pc:sldChg chg="addSp modSp new mod setBg">
        <pc:chgData name="Pascalle Cup" userId="abbe84a0-611b-406e-b251-e8b4b71c069a" providerId="ADAL" clId="{36C3040F-2760-49E6-80B7-C57B5FEC313B}" dt="2022-03-19T18:26:59.579" v="642" actId="26606"/>
        <pc:sldMkLst>
          <pc:docMk/>
          <pc:sldMk cId="2000982357" sldId="288"/>
        </pc:sldMkLst>
        <pc:spChg chg="mod ord">
          <ac:chgData name="Pascalle Cup" userId="abbe84a0-611b-406e-b251-e8b4b71c069a" providerId="ADAL" clId="{36C3040F-2760-49E6-80B7-C57B5FEC313B}" dt="2022-03-19T18:26:59.579" v="642" actId="26606"/>
          <ac:spMkLst>
            <pc:docMk/>
            <pc:sldMk cId="2000982357" sldId="288"/>
            <ac:spMk id="2" creationId="{9291524A-58F1-4472-A935-6D4AEF13036D}"/>
          </ac:spMkLst>
        </pc:spChg>
        <pc:spChg chg="add">
          <ac:chgData name="Pascalle Cup" userId="abbe84a0-611b-406e-b251-e8b4b71c069a" providerId="ADAL" clId="{36C3040F-2760-49E6-80B7-C57B5FEC313B}" dt="2022-03-19T18:26:59.579" v="642" actId="26606"/>
          <ac:spMkLst>
            <pc:docMk/>
            <pc:sldMk cId="2000982357" sldId="288"/>
            <ac:spMk id="71" creationId="{A5711A0E-A428-4ED1-96CB-33D69FD842E4}"/>
          </ac:spMkLst>
        </pc:spChg>
        <pc:picChg chg="add mod modCrop">
          <ac:chgData name="Pascalle Cup" userId="abbe84a0-611b-406e-b251-e8b4b71c069a" providerId="ADAL" clId="{36C3040F-2760-49E6-80B7-C57B5FEC313B}" dt="2022-03-19T18:26:59.579" v="642" actId="26606"/>
          <ac:picMkLst>
            <pc:docMk/>
            <pc:sldMk cId="2000982357" sldId="288"/>
            <ac:picMk id="4" creationId="{0A776FEB-19A5-40FC-B6E5-501E8DE959EC}"/>
          </ac:picMkLst>
        </pc:picChg>
        <pc:picChg chg="add mod">
          <ac:chgData name="Pascalle Cup" userId="abbe84a0-611b-406e-b251-e8b4b71c069a" providerId="ADAL" clId="{36C3040F-2760-49E6-80B7-C57B5FEC313B}" dt="2022-03-19T18:26:59.579" v="642" actId="26606"/>
          <ac:picMkLst>
            <pc:docMk/>
            <pc:sldMk cId="2000982357" sldId="288"/>
            <ac:picMk id="3074" creationId="{B450A683-5C0D-4677-A2C3-6E34DC7A24C3}"/>
          </ac:picMkLst>
        </pc:picChg>
      </pc:sldChg>
      <pc:sldChg chg="addSp delSp modSp new mod">
        <pc:chgData name="Pascalle Cup" userId="abbe84a0-611b-406e-b251-e8b4b71c069a" providerId="ADAL" clId="{36C3040F-2760-49E6-80B7-C57B5FEC313B}" dt="2022-03-19T18:24:57.962" v="640" actId="14100"/>
        <pc:sldMkLst>
          <pc:docMk/>
          <pc:sldMk cId="2300241209" sldId="289"/>
        </pc:sldMkLst>
        <pc:spChg chg="del">
          <ac:chgData name="Pascalle Cup" userId="abbe84a0-611b-406e-b251-e8b4b71c069a" providerId="ADAL" clId="{36C3040F-2760-49E6-80B7-C57B5FEC313B}" dt="2022-03-19T18:24:25.117" v="623" actId="478"/>
          <ac:spMkLst>
            <pc:docMk/>
            <pc:sldMk cId="2300241209" sldId="289"/>
            <ac:spMk id="2" creationId="{FB7D78B8-19FE-426B-AB32-3980F48E0210}"/>
          </ac:spMkLst>
        </pc:spChg>
        <pc:spChg chg="add mod">
          <ac:chgData name="Pascalle Cup" userId="abbe84a0-611b-406e-b251-e8b4b71c069a" providerId="ADAL" clId="{36C3040F-2760-49E6-80B7-C57B5FEC313B}" dt="2022-03-19T18:24:37.207" v="629" actId="403"/>
          <ac:spMkLst>
            <pc:docMk/>
            <pc:sldMk cId="2300241209" sldId="289"/>
            <ac:spMk id="6" creationId="{F805B460-C49E-4E64-B30A-5E279885E2F4}"/>
          </ac:spMkLst>
        </pc:spChg>
        <pc:spChg chg="add mod">
          <ac:chgData name="Pascalle Cup" userId="abbe84a0-611b-406e-b251-e8b4b71c069a" providerId="ADAL" clId="{36C3040F-2760-49E6-80B7-C57B5FEC313B}" dt="2022-03-19T18:24:57.962" v="640" actId="14100"/>
          <ac:spMkLst>
            <pc:docMk/>
            <pc:sldMk cId="2300241209" sldId="289"/>
            <ac:spMk id="8" creationId="{3E587072-A762-488C-A0C4-97FA84B6AFE1}"/>
          </ac:spMkLst>
        </pc:spChg>
        <pc:picChg chg="add mod modCrop">
          <ac:chgData name="Pascalle Cup" userId="abbe84a0-611b-406e-b251-e8b4b71c069a" providerId="ADAL" clId="{36C3040F-2760-49E6-80B7-C57B5FEC313B}" dt="2022-03-19T18:24:39.720" v="630" actId="1076"/>
          <ac:picMkLst>
            <pc:docMk/>
            <pc:sldMk cId="2300241209" sldId="289"/>
            <ac:picMk id="4" creationId="{9A5F028A-D3E6-4415-874C-238834BB4395}"/>
          </ac:picMkLst>
        </pc:picChg>
      </pc:sldChg>
      <pc:sldChg chg="addSp modSp new mod">
        <pc:chgData name="Pascalle Cup" userId="abbe84a0-611b-406e-b251-e8b4b71c069a" providerId="ADAL" clId="{36C3040F-2760-49E6-80B7-C57B5FEC313B}" dt="2022-03-19T18:42:27.015" v="970" actId="1076"/>
        <pc:sldMkLst>
          <pc:docMk/>
          <pc:sldMk cId="109056086" sldId="290"/>
        </pc:sldMkLst>
        <pc:spChg chg="mod">
          <ac:chgData name="Pascalle Cup" userId="abbe84a0-611b-406e-b251-e8b4b71c069a" providerId="ADAL" clId="{36C3040F-2760-49E6-80B7-C57B5FEC313B}" dt="2022-03-19T18:42:07.418" v="964" actId="20577"/>
          <ac:spMkLst>
            <pc:docMk/>
            <pc:sldMk cId="109056086" sldId="290"/>
            <ac:spMk id="2" creationId="{2C272827-1EC9-474D-93C3-6EE75C055B11}"/>
          </ac:spMkLst>
        </pc:spChg>
        <pc:spChg chg="add mod">
          <ac:chgData name="Pascalle Cup" userId="abbe84a0-611b-406e-b251-e8b4b71c069a" providerId="ADAL" clId="{36C3040F-2760-49E6-80B7-C57B5FEC313B}" dt="2022-03-19T18:42:16.423" v="967" actId="1076"/>
          <ac:spMkLst>
            <pc:docMk/>
            <pc:sldMk cId="109056086" sldId="290"/>
            <ac:spMk id="6" creationId="{3039D5B5-AC8A-491F-838B-381AA0BC6434}"/>
          </ac:spMkLst>
        </pc:spChg>
        <pc:picChg chg="add mod modCrop">
          <ac:chgData name="Pascalle Cup" userId="abbe84a0-611b-406e-b251-e8b4b71c069a" providerId="ADAL" clId="{36C3040F-2760-49E6-80B7-C57B5FEC313B}" dt="2022-03-19T18:42:27.015" v="970" actId="1076"/>
          <ac:picMkLst>
            <pc:docMk/>
            <pc:sldMk cId="109056086" sldId="290"/>
            <ac:picMk id="4" creationId="{5D9A0E74-CA63-469F-893F-360F3510E706}"/>
          </ac:picMkLst>
        </pc:picChg>
      </pc:sldChg>
      <pc:sldChg chg="modSp new mod">
        <pc:chgData name="Pascalle Cup" userId="abbe84a0-611b-406e-b251-e8b4b71c069a" providerId="ADAL" clId="{36C3040F-2760-49E6-80B7-C57B5FEC313B}" dt="2022-03-19T18:43:44.123" v="1031" actId="6549"/>
        <pc:sldMkLst>
          <pc:docMk/>
          <pc:sldMk cId="4064205375" sldId="291"/>
        </pc:sldMkLst>
        <pc:spChg chg="mod">
          <ac:chgData name="Pascalle Cup" userId="abbe84a0-611b-406e-b251-e8b4b71c069a" providerId="ADAL" clId="{36C3040F-2760-49E6-80B7-C57B5FEC313B}" dt="2022-03-19T18:43:44.123" v="1031" actId="6549"/>
          <ac:spMkLst>
            <pc:docMk/>
            <pc:sldMk cId="4064205375" sldId="291"/>
            <ac:spMk id="2" creationId="{055BE042-71B4-44C7-8FCC-532F3F76C7F4}"/>
          </ac:spMkLst>
        </pc:spChg>
      </pc:sldChg>
      <pc:sldMasterChg chg="add addSldLayout modSldLayout">
        <pc:chgData name="Pascalle Cup" userId="abbe84a0-611b-406e-b251-e8b4b71c069a" providerId="ADAL" clId="{36C3040F-2760-49E6-80B7-C57B5FEC313B}" dt="2022-03-19T16:19:04.297" v="248" actId="27028"/>
        <pc:sldMasterMkLst>
          <pc:docMk/>
          <pc:sldMasterMk cId="941974139" sldId="2147483728"/>
        </pc:sldMasterMkLst>
        <pc:sldLayoutChg chg="add">
          <pc:chgData name="Pascalle Cup" userId="abbe84a0-611b-406e-b251-e8b4b71c069a" providerId="ADAL" clId="{36C3040F-2760-49E6-80B7-C57B5FEC313B}" dt="2022-03-19T16:17:22.968" v="243" actId="27028"/>
          <pc:sldLayoutMkLst>
            <pc:docMk/>
            <pc:sldMasterMk cId="941974139" sldId="2147483728"/>
            <pc:sldLayoutMk cId="3175455361" sldId="2147483764"/>
          </pc:sldLayoutMkLst>
        </pc:sldLayoutChg>
        <pc:sldLayoutChg chg="add replId">
          <pc:chgData name="Pascalle Cup" userId="abbe84a0-611b-406e-b251-e8b4b71c069a" providerId="ADAL" clId="{36C3040F-2760-49E6-80B7-C57B5FEC313B}" dt="2022-03-19T16:19:04.297" v="248" actId="27028"/>
          <pc:sldLayoutMkLst>
            <pc:docMk/>
            <pc:sldMasterMk cId="941974139" sldId="2147483728"/>
            <pc:sldLayoutMk cId="3224953180" sldId="2147483765"/>
          </pc:sldLayoutMkLst>
        </pc:sldLayoutChg>
      </pc:sldMasterChg>
      <pc:sldMasterChg chg="add del addSldLayout delSldLayout">
        <pc:chgData name="Pascalle Cup" userId="abbe84a0-611b-406e-b251-e8b4b71c069a" providerId="ADAL" clId="{36C3040F-2760-49E6-80B7-C57B5FEC313B}" dt="2022-03-19T16:19:12.822" v="250" actId="47"/>
        <pc:sldMasterMkLst>
          <pc:docMk/>
          <pc:sldMasterMk cId="3516333582" sldId="2147483759"/>
        </pc:sldMasterMkLst>
        <pc:sldLayoutChg chg="add del">
          <pc:chgData name="Pascalle Cup" userId="abbe84a0-611b-406e-b251-e8b4b71c069a" providerId="ADAL" clId="{36C3040F-2760-49E6-80B7-C57B5FEC313B}" dt="2022-03-19T16:19:12.822" v="250" actId="47"/>
          <pc:sldLayoutMkLst>
            <pc:docMk/>
            <pc:sldMasterMk cId="3516333582" sldId="2147483759"/>
            <pc:sldLayoutMk cId="30486461" sldId="2147483763"/>
          </pc:sldLayoutMkLst>
        </pc:sldLayoutChg>
      </pc:sldMasterChg>
      <pc:sldMasterChg chg="add addSldLayout">
        <pc:chgData name="Pascalle Cup" userId="abbe84a0-611b-406e-b251-e8b4b71c069a" providerId="ADAL" clId="{36C3040F-2760-49E6-80B7-C57B5FEC313B}" dt="2022-03-19T16:18:50.636" v="246" actId="27028"/>
        <pc:sldMasterMkLst>
          <pc:docMk/>
          <pc:sldMasterMk cId="148603089" sldId="2147483762"/>
        </pc:sldMasterMkLst>
        <pc:sldLayoutChg chg="add">
          <pc:chgData name="Pascalle Cup" userId="abbe84a0-611b-406e-b251-e8b4b71c069a" providerId="ADAL" clId="{36C3040F-2760-49E6-80B7-C57B5FEC313B}" dt="2022-03-19T16:18:50.636" v="246" actId="27028"/>
          <pc:sldLayoutMkLst>
            <pc:docMk/>
            <pc:sldMasterMk cId="148603089" sldId="2147483762"/>
            <pc:sldLayoutMk cId="2414162340" sldId="21474837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F51FE-404D-4391-BBC8-91DE5CB26BF7}" type="datetimeFigureOut">
              <a:rPr lang="nl-NL" smtClean="0"/>
              <a:t>19-3-2022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1D4DC-B3C0-4815-B00E-F4294EA51957}" type="slidenum">
              <a:rPr lang="nl-NL" smtClean="0"/>
              <a:t>‹nr.›</a:t>
            </a:fld>
            <a:endParaRPr lang="nl-NL"/>
          </a:p>
        </p:txBody>
      </p:sp>
    </p:spTree>
    <p:extLst>
      <p:ext uri="{BB962C8B-B14F-4D97-AF65-F5344CB8AC3E}">
        <p14:creationId xmlns:p14="http://schemas.microsoft.com/office/powerpoint/2010/main" val="2067780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Filmpje (maatschappijleer ) met uitleg over </a:t>
            </a:r>
            <a:r>
              <a:rPr lang="nl-NL" dirty="0" err="1"/>
              <a:t>socalisatie</a:t>
            </a:r>
            <a:r>
              <a:rPr lang="nl-NL" dirty="0"/>
              <a:t> </a:t>
            </a:r>
          </a:p>
        </p:txBody>
      </p:sp>
      <p:sp>
        <p:nvSpPr>
          <p:cNvPr id="4" name="Tijdelijke aanduiding voor dianummer 3"/>
          <p:cNvSpPr>
            <a:spLocks noGrp="1"/>
          </p:cNvSpPr>
          <p:nvPr>
            <p:ph type="sldNum" sz="quarter" idx="5"/>
          </p:nvPr>
        </p:nvSpPr>
        <p:spPr/>
        <p:txBody>
          <a:bodyPr/>
          <a:lstStyle/>
          <a:p>
            <a:fld id="{70A88854-0961-4980-B174-63C8B4E2EB72}" type="slidenum">
              <a:rPr lang="nl-NL" smtClean="0"/>
              <a:t>16</a:t>
            </a:fld>
            <a:endParaRPr lang="nl-NL"/>
          </a:p>
        </p:txBody>
      </p:sp>
    </p:spTree>
    <p:extLst>
      <p:ext uri="{BB962C8B-B14F-4D97-AF65-F5344CB8AC3E}">
        <p14:creationId xmlns:p14="http://schemas.microsoft.com/office/powerpoint/2010/main" val="2800439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10E123-304E-4DEC-A582-7D2733146037}"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3597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1B2977-20C9-4142-B0B6-CC93C8EF8C6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5689820-D354-448C-A7D5-0DF7A5FAAD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1F3C779-2AC5-470D-8C21-26720D5BDBA3}"/>
              </a:ext>
            </a:extLst>
          </p:cNvPr>
          <p:cNvSpPr>
            <a:spLocks noGrp="1"/>
          </p:cNvSpPr>
          <p:nvPr>
            <p:ph type="dt" sz="half" idx="10"/>
          </p:nvPr>
        </p:nvSpPr>
        <p:spPr/>
        <p:txBody>
          <a:bodyPr/>
          <a:lstStyle/>
          <a:p>
            <a:fld id="{537FCBCA-3BC1-4BEA-BEE2-A70FC66A456F}" type="datetimeFigureOut">
              <a:rPr lang="nl-NL" smtClean="0"/>
              <a:t>19-3-2022</a:t>
            </a:fld>
            <a:endParaRPr lang="nl-NL"/>
          </a:p>
        </p:txBody>
      </p:sp>
      <p:sp>
        <p:nvSpPr>
          <p:cNvPr id="5" name="Tijdelijke aanduiding voor voettekst 4">
            <a:extLst>
              <a:ext uri="{FF2B5EF4-FFF2-40B4-BE49-F238E27FC236}">
                <a16:creationId xmlns:a16="http://schemas.microsoft.com/office/drawing/2014/main" id="{6B6DD527-B34F-4B52-B4FD-27B8EEC8DFF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92297AE-0222-46B2-B6DB-6578511AD277}"/>
              </a:ext>
            </a:extLst>
          </p:cNvPr>
          <p:cNvSpPr>
            <a:spLocks noGrp="1"/>
          </p:cNvSpPr>
          <p:nvPr>
            <p:ph type="sldNum" sz="quarter" idx="12"/>
          </p:nvPr>
        </p:nvSpPr>
        <p:spPr/>
        <p:txBody>
          <a:bodyPr/>
          <a:lstStyle/>
          <a:p>
            <a:fld id="{6E5CCBC0-FA56-4174-B420-B0395B168CF2}" type="slidenum">
              <a:rPr lang="nl-NL" smtClean="0"/>
              <a:t>‹nr.›</a:t>
            </a:fld>
            <a:endParaRPr lang="nl-NL"/>
          </a:p>
        </p:txBody>
      </p:sp>
    </p:spTree>
    <p:extLst>
      <p:ext uri="{BB962C8B-B14F-4D97-AF65-F5344CB8AC3E}">
        <p14:creationId xmlns:p14="http://schemas.microsoft.com/office/powerpoint/2010/main" val="369411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C25776-B645-4233-A20C-634ED00E923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4F2F07B-0B99-43D5-A245-99094E6374F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A9EDCE9-5AD0-4698-B298-DD2509A3A9B6}"/>
              </a:ext>
            </a:extLst>
          </p:cNvPr>
          <p:cNvSpPr>
            <a:spLocks noGrp="1"/>
          </p:cNvSpPr>
          <p:nvPr>
            <p:ph type="dt" sz="half" idx="10"/>
          </p:nvPr>
        </p:nvSpPr>
        <p:spPr/>
        <p:txBody>
          <a:bodyPr/>
          <a:lstStyle/>
          <a:p>
            <a:fld id="{537FCBCA-3BC1-4BEA-BEE2-A70FC66A456F}" type="datetimeFigureOut">
              <a:rPr lang="nl-NL" smtClean="0"/>
              <a:t>19-3-2022</a:t>
            </a:fld>
            <a:endParaRPr lang="nl-NL"/>
          </a:p>
        </p:txBody>
      </p:sp>
      <p:sp>
        <p:nvSpPr>
          <p:cNvPr id="5" name="Tijdelijke aanduiding voor voettekst 4">
            <a:extLst>
              <a:ext uri="{FF2B5EF4-FFF2-40B4-BE49-F238E27FC236}">
                <a16:creationId xmlns:a16="http://schemas.microsoft.com/office/drawing/2014/main" id="{FEDAF391-FF37-4BCE-B8E7-52939BF74DC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131FD7B-D2CE-4544-96B3-21F9951E4654}"/>
              </a:ext>
            </a:extLst>
          </p:cNvPr>
          <p:cNvSpPr>
            <a:spLocks noGrp="1"/>
          </p:cNvSpPr>
          <p:nvPr>
            <p:ph type="sldNum" sz="quarter" idx="12"/>
          </p:nvPr>
        </p:nvSpPr>
        <p:spPr/>
        <p:txBody>
          <a:bodyPr/>
          <a:lstStyle/>
          <a:p>
            <a:fld id="{6E5CCBC0-FA56-4174-B420-B0395B168CF2}" type="slidenum">
              <a:rPr lang="nl-NL" smtClean="0"/>
              <a:t>‹nr.›</a:t>
            </a:fld>
            <a:endParaRPr lang="nl-NL"/>
          </a:p>
        </p:txBody>
      </p:sp>
    </p:spTree>
    <p:extLst>
      <p:ext uri="{BB962C8B-B14F-4D97-AF65-F5344CB8AC3E}">
        <p14:creationId xmlns:p14="http://schemas.microsoft.com/office/powerpoint/2010/main" val="930914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1609C18-16F7-44A2-9A33-844E082F408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03EBF4D-D616-4CC2-9ADD-BADE5CEF8A82}"/>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C774DDA-8F87-44CD-85E2-C57CB240C8B0}"/>
              </a:ext>
            </a:extLst>
          </p:cNvPr>
          <p:cNvSpPr>
            <a:spLocks noGrp="1"/>
          </p:cNvSpPr>
          <p:nvPr>
            <p:ph type="dt" sz="half" idx="10"/>
          </p:nvPr>
        </p:nvSpPr>
        <p:spPr/>
        <p:txBody>
          <a:bodyPr/>
          <a:lstStyle/>
          <a:p>
            <a:fld id="{537FCBCA-3BC1-4BEA-BEE2-A70FC66A456F}" type="datetimeFigureOut">
              <a:rPr lang="nl-NL" smtClean="0"/>
              <a:t>19-3-2022</a:t>
            </a:fld>
            <a:endParaRPr lang="nl-NL"/>
          </a:p>
        </p:txBody>
      </p:sp>
      <p:sp>
        <p:nvSpPr>
          <p:cNvPr id="5" name="Tijdelijke aanduiding voor voettekst 4">
            <a:extLst>
              <a:ext uri="{FF2B5EF4-FFF2-40B4-BE49-F238E27FC236}">
                <a16:creationId xmlns:a16="http://schemas.microsoft.com/office/drawing/2014/main" id="{64AF8A6D-8AFB-4C42-B969-D98AF6660AC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FFD36C6-F483-465A-A729-A04C10E41766}"/>
              </a:ext>
            </a:extLst>
          </p:cNvPr>
          <p:cNvSpPr>
            <a:spLocks noGrp="1"/>
          </p:cNvSpPr>
          <p:nvPr>
            <p:ph type="sldNum" sz="quarter" idx="12"/>
          </p:nvPr>
        </p:nvSpPr>
        <p:spPr/>
        <p:txBody>
          <a:bodyPr/>
          <a:lstStyle/>
          <a:p>
            <a:fld id="{6E5CCBC0-FA56-4174-B420-B0395B168CF2}" type="slidenum">
              <a:rPr lang="nl-NL" smtClean="0"/>
              <a:t>‹nr.›</a:t>
            </a:fld>
            <a:endParaRPr lang="nl-NL"/>
          </a:p>
        </p:txBody>
      </p:sp>
    </p:spTree>
    <p:extLst>
      <p:ext uri="{BB962C8B-B14F-4D97-AF65-F5344CB8AC3E}">
        <p14:creationId xmlns:p14="http://schemas.microsoft.com/office/powerpoint/2010/main" val="4065436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nl-NL"/>
              <a:t>Titelstijl van model bewerken</a:t>
            </a:r>
          </a:p>
        </p:txBody>
      </p:sp>
      <p:sp>
        <p:nvSpPr>
          <p:cNvPr id="3" name="Tijdelijke aanduiding voor inhoud 2"/>
          <p:cNvSpPr>
            <a:spLocks noGrp="1"/>
          </p:cNvSpPr>
          <p:nvPr>
            <p:ph idx="1" hasCustomPrompt="1"/>
          </p:nvPr>
        </p:nvSpPr>
        <p:spPr>
          <a:xfrm>
            <a:off x="1354667" y="1600201"/>
            <a:ext cx="4487333" cy="1346200"/>
          </a:xfrm>
          <a:prstGeom prst="rect">
            <a:avLst/>
          </a:prstGeom>
        </p:spPr>
        <p:txBody>
          <a:bodyPr/>
          <a:lstStyle>
            <a:lvl1pPr marL="0" indent="0">
              <a:buNone/>
              <a:defRPr lang="nl-NL" sz="1200" kern="1200" dirty="0" smtClean="0">
                <a:solidFill>
                  <a:schemeClr val="tx1"/>
                </a:solidFill>
                <a:latin typeface="+mn-lt"/>
                <a:ea typeface="+mn-ea"/>
                <a:cs typeface="+mn-cs"/>
              </a:defRPr>
            </a:lvl1pPr>
            <a:lvl2pPr marL="342900" indent="-342900">
              <a:defRPr/>
            </a:lvl2pPr>
            <a:lvl3pPr marL="342900" indent="-342900">
              <a:defRPr/>
            </a:lvl3pPr>
          </a:lstStyle>
          <a:p>
            <a:pPr lvl="0"/>
            <a:r>
              <a:rPr lang="nl-NL"/>
              <a:t>Klik om de tekststijl van het model te bewerken</a:t>
            </a:r>
          </a:p>
          <a:p>
            <a:pPr marL="342900" lvl="0" indent="-342900" algn="l" defTabSz="457200" rtl="0" eaLnBrk="1" latinLnBrk="0" hangingPunct="1">
              <a:spcBef>
                <a:spcPct val="20000"/>
              </a:spcBef>
              <a:buFont typeface="Arial"/>
              <a:buChar char="•"/>
            </a:pPr>
            <a:r>
              <a:rPr lang="nl-NL"/>
              <a:t>Tweede niveau</a:t>
            </a:r>
          </a:p>
          <a:p>
            <a:pPr marL="342900" lvl="0" indent="-342900" algn="l" defTabSz="457200" rtl="0" eaLnBrk="1" latinLnBrk="0" hangingPunct="1">
              <a:spcBef>
                <a:spcPct val="20000"/>
              </a:spcBef>
              <a:buFont typeface="Arial"/>
              <a:buChar char="•"/>
            </a:pPr>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609600" y="6356351"/>
            <a:ext cx="2844800" cy="365125"/>
          </a:xfrm>
          <a:prstGeom prst="rect">
            <a:avLst/>
          </a:prstGeom>
        </p:spPr>
        <p:txBody>
          <a:bodyPr/>
          <a:lstStyle/>
          <a:p>
            <a:pPr defTabSz="457200"/>
            <a:fld id="{2C59EA3F-D5BE-414E-954C-8E396D4AE404}" type="datetimeFigureOut">
              <a:rPr lang="nl-NL" smtClean="0">
                <a:solidFill>
                  <a:prstClr val="black"/>
                </a:solidFill>
              </a:rPr>
              <a:pPr defTabSz="457200"/>
              <a:t>19-3-2022</a:t>
            </a:fld>
            <a:endParaRPr lang="nl-NL">
              <a:solidFill>
                <a:prstClr val="black"/>
              </a:solidFill>
            </a:endParaRPr>
          </a:p>
        </p:txBody>
      </p:sp>
      <p:sp>
        <p:nvSpPr>
          <p:cNvPr id="5" name="Tijdelijke aanduiding voor voettekst 4"/>
          <p:cNvSpPr>
            <a:spLocks noGrp="1"/>
          </p:cNvSpPr>
          <p:nvPr>
            <p:ph type="ftr" sz="quarter" idx="11"/>
          </p:nvPr>
        </p:nvSpPr>
        <p:spPr>
          <a:xfrm>
            <a:off x="4165600" y="6356351"/>
            <a:ext cx="3860800" cy="365125"/>
          </a:xfrm>
          <a:prstGeom prst="rect">
            <a:avLst/>
          </a:prstGeom>
        </p:spPr>
        <p:txBody>
          <a:bodyPr/>
          <a:lstStyle/>
          <a:p>
            <a:pPr defTabSz="457200"/>
            <a:endParaRPr lang="nl-NL">
              <a:solidFill>
                <a:prstClr val="black"/>
              </a:solidFill>
            </a:endParaRPr>
          </a:p>
        </p:txBody>
      </p:sp>
      <p:sp>
        <p:nvSpPr>
          <p:cNvPr id="6" name="Tijdelijke aanduiding voor dianummer 5"/>
          <p:cNvSpPr>
            <a:spLocks noGrp="1"/>
          </p:cNvSpPr>
          <p:nvPr>
            <p:ph type="sldNum" sz="quarter" idx="12"/>
          </p:nvPr>
        </p:nvSpPr>
        <p:spPr>
          <a:xfrm>
            <a:off x="8737600" y="6356351"/>
            <a:ext cx="2844800" cy="365125"/>
          </a:xfrm>
          <a:prstGeom prst="rect">
            <a:avLst/>
          </a:prstGeom>
        </p:spPr>
        <p:txBody>
          <a:bodyPr/>
          <a:lstStyle/>
          <a:p>
            <a:pPr defTabSz="457200"/>
            <a:fld id="{C3714A7C-4A5F-6644-ABC7-8376E2FF23C3}" type="slidenum">
              <a:rPr lang="nl-NL" smtClean="0">
                <a:solidFill>
                  <a:prstClr val="black"/>
                </a:solidFill>
              </a:rPr>
              <a:pPr defTabSz="457200"/>
              <a:t>‹nr.›</a:t>
            </a:fld>
            <a:endParaRPr lang="nl-NL">
              <a:solidFill>
                <a:prstClr val="black"/>
              </a:solidFill>
            </a:endParaRPr>
          </a:p>
        </p:txBody>
      </p:sp>
    </p:spTree>
    <p:extLst>
      <p:ext uri="{BB962C8B-B14F-4D97-AF65-F5344CB8AC3E}">
        <p14:creationId xmlns:p14="http://schemas.microsoft.com/office/powerpoint/2010/main" val="3224953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1A4698-83DD-4DC1-92E2-812CA54CB4B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92DC6DD-2845-4F9C-A985-3B95321E15F6}"/>
              </a:ext>
            </a:extLst>
          </p:cNvPr>
          <p:cNvSpPr>
            <a:spLocks noGrp="1"/>
          </p:cNvSpPr>
          <p:nvPr>
            <p:ph type="dt" sz="half" idx="10"/>
          </p:nvPr>
        </p:nvSpPr>
        <p:spPr/>
        <p:txBody>
          <a:bodyPr/>
          <a:lstStyle/>
          <a:p>
            <a:fld id="{6E7B5CF4-FED3-4F06-A1DA-77B6877D7045}" type="datetimeFigureOut">
              <a:rPr lang="nl-NL" smtClean="0"/>
              <a:t>19-3-2022</a:t>
            </a:fld>
            <a:endParaRPr lang="nl-NL"/>
          </a:p>
        </p:txBody>
      </p:sp>
      <p:sp>
        <p:nvSpPr>
          <p:cNvPr id="4" name="Tijdelijke aanduiding voor voettekst 3">
            <a:extLst>
              <a:ext uri="{FF2B5EF4-FFF2-40B4-BE49-F238E27FC236}">
                <a16:creationId xmlns:a16="http://schemas.microsoft.com/office/drawing/2014/main" id="{126F8B1E-0B00-440C-9E8F-8957A17D8E82}"/>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9667071-CE75-43B8-BDA9-69CE43AE7E02}"/>
              </a:ext>
            </a:extLst>
          </p:cNvPr>
          <p:cNvSpPr>
            <a:spLocks noGrp="1"/>
          </p:cNvSpPr>
          <p:nvPr>
            <p:ph type="sldNum" sz="quarter" idx="12"/>
          </p:nvPr>
        </p:nvSpPr>
        <p:spPr/>
        <p:txBody>
          <a:bodyPr/>
          <a:lstStyle/>
          <a:p>
            <a:fld id="{E3D197DD-E037-49A3-8994-81BE13178844}" type="slidenum">
              <a:rPr lang="nl-NL" smtClean="0"/>
              <a:t>‹nr.›</a:t>
            </a:fld>
            <a:endParaRPr lang="nl-NL"/>
          </a:p>
        </p:txBody>
      </p:sp>
    </p:spTree>
    <p:extLst>
      <p:ext uri="{BB962C8B-B14F-4D97-AF65-F5344CB8AC3E}">
        <p14:creationId xmlns:p14="http://schemas.microsoft.com/office/powerpoint/2010/main" val="3175455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A56E9B-1EFC-465D-B379-8F46F719C64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F07931F3-F66F-4C23-B614-2B82905CC1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912C847-EF4C-4BA4-861E-33606F6856AF}"/>
              </a:ext>
            </a:extLst>
          </p:cNvPr>
          <p:cNvSpPr>
            <a:spLocks noGrp="1"/>
          </p:cNvSpPr>
          <p:nvPr>
            <p:ph type="dt" sz="half" idx="10"/>
          </p:nvPr>
        </p:nvSpPr>
        <p:spPr/>
        <p:txBody>
          <a:bodyPr/>
          <a:lstStyle/>
          <a:p>
            <a:fld id="{F624FDB1-CCB4-43FF-9433-DBD22F0A3D14}" type="datetimeFigureOut">
              <a:rPr lang="nl-NL" smtClean="0"/>
              <a:t>19-3-2022</a:t>
            </a:fld>
            <a:endParaRPr lang="nl-NL"/>
          </a:p>
        </p:txBody>
      </p:sp>
      <p:sp>
        <p:nvSpPr>
          <p:cNvPr id="5" name="Tijdelijke aanduiding voor voettekst 4">
            <a:extLst>
              <a:ext uri="{FF2B5EF4-FFF2-40B4-BE49-F238E27FC236}">
                <a16:creationId xmlns:a16="http://schemas.microsoft.com/office/drawing/2014/main" id="{18E26862-DBCD-4D04-87AD-4CE98935151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0CE099A-88DB-4580-BEE3-C4A3FDE50FEC}"/>
              </a:ext>
            </a:extLst>
          </p:cNvPr>
          <p:cNvSpPr>
            <a:spLocks noGrp="1"/>
          </p:cNvSpPr>
          <p:nvPr>
            <p:ph type="sldNum" sz="quarter" idx="12"/>
          </p:nvPr>
        </p:nvSpPr>
        <p:spPr/>
        <p:txBody>
          <a:bodyPr/>
          <a:lstStyle/>
          <a:p>
            <a:fld id="{585C1F5C-D9C5-4D3E-8DE3-7147A0EB41F1}" type="slidenum">
              <a:rPr lang="nl-NL" smtClean="0"/>
              <a:t>‹nr.›</a:t>
            </a:fld>
            <a:endParaRPr lang="nl-NL"/>
          </a:p>
        </p:txBody>
      </p:sp>
    </p:spTree>
    <p:extLst>
      <p:ext uri="{BB962C8B-B14F-4D97-AF65-F5344CB8AC3E}">
        <p14:creationId xmlns:p14="http://schemas.microsoft.com/office/powerpoint/2010/main" val="2414162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1BE1C1-7788-4545-8617-9AC4CE5D67C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B5677C0-69D0-4E30-852E-611EA9535C3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F138009-BE5A-4AE7-AEC2-9264E0BDF712}"/>
              </a:ext>
            </a:extLst>
          </p:cNvPr>
          <p:cNvSpPr>
            <a:spLocks noGrp="1"/>
          </p:cNvSpPr>
          <p:nvPr>
            <p:ph type="dt" sz="half" idx="10"/>
          </p:nvPr>
        </p:nvSpPr>
        <p:spPr/>
        <p:txBody>
          <a:bodyPr/>
          <a:lstStyle/>
          <a:p>
            <a:fld id="{537FCBCA-3BC1-4BEA-BEE2-A70FC66A456F}" type="datetimeFigureOut">
              <a:rPr lang="nl-NL" smtClean="0"/>
              <a:t>19-3-2022</a:t>
            </a:fld>
            <a:endParaRPr lang="nl-NL"/>
          </a:p>
        </p:txBody>
      </p:sp>
      <p:sp>
        <p:nvSpPr>
          <p:cNvPr id="5" name="Tijdelijke aanduiding voor voettekst 4">
            <a:extLst>
              <a:ext uri="{FF2B5EF4-FFF2-40B4-BE49-F238E27FC236}">
                <a16:creationId xmlns:a16="http://schemas.microsoft.com/office/drawing/2014/main" id="{D64D5AA5-E5F5-4B08-8515-9B30B2C76C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50172E-5006-43EC-BDCA-6AABD8DFCA89}"/>
              </a:ext>
            </a:extLst>
          </p:cNvPr>
          <p:cNvSpPr>
            <a:spLocks noGrp="1"/>
          </p:cNvSpPr>
          <p:nvPr>
            <p:ph type="sldNum" sz="quarter" idx="12"/>
          </p:nvPr>
        </p:nvSpPr>
        <p:spPr/>
        <p:txBody>
          <a:bodyPr/>
          <a:lstStyle/>
          <a:p>
            <a:fld id="{6E5CCBC0-FA56-4174-B420-B0395B168CF2}" type="slidenum">
              <a:rPr lang="nl-NL" smtClean="0"/>
              <a:t>‹nr.›</a:t>
            </a:fld>
            <a:endParaRPr lang="nl-NL"/>
          </a:p>
        </p:txBody>
      </p:sp>
    </p:spTree>
    <p:extLst>
      <p:ext uri="{BB962C8B-B14F-4D97-AF65-F5344CB8AC3E}">
        <p14:creationId xmlns:p14="http://schemas.microsoft.com/office/powerpoint/2010/main" val="1297378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3A20BF-4F86-4294-962D-3A83B63E3BB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93D5D8C6-5841-4EF1-8DAF-C8F90EB013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44107477-27A1-4007-A644-907F84371218}"/>
              </a:ext>
            </a:extLst>
          </p:cNvPr>
          <p:cNvSpPr>
            <a:spLocks noGrp="1"/>
          </p:cNvSpPr>
          <p:nvPr>
            <p:ph type="dt" sz="half" idx="10"/>
          </p:nvPr>
        </p:nvSpPr>
        <p:spPr/>
        <p:txBody>
          <a:bodyPr/>
          <a:lstStyle/>
          <a:p>
            <a:fld id="{537FCBCA-3BC1-4BEA-BEE2-A70FC66A456F}" type="datetimeFigureOut">
              <a:rPr lang="nl-NL" smtClean="0"/>
              <a:t>19-3-2022</a:t>
            </a:fld>
            <a:endParaRPr lang="nl-NL"/>
          </a:p>
        </p:txBody>
      </p:sp>
      <p:sp>
        <p:nvSpPr>
          <p:cNvPr id="5" name="Tijdelijke aanduiding voor voettekst 4">
            <a:extLst>
              <a:ext uri="{FF2B5EF4-FFF2-40B4-BE49-F238E27FC236}">
                <a16:creationId xmlns:a16="http://schemas.microsoft.com/office/drawing/2014/main" id="{123A2353-6E34-4905-B076-664A839B3E3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8E7312F-EA92-4B01-97B7-EF3C7C5269A8}"/>
              </a:ext>
            </a:extLst>
          </p:cNvPr>
          <p:cNvSpPr>
            <a:spLocks noGrp="1"/>
          </p:cNvSpPr>
          <p:nvPr>
            <p:ph type="sldNum" sz="quarter" idx="12"/>
          </p:nvPr>
        </p:nvSpPr>
        <p:spPr/>
        <p:txBody>
          <a:bodyPr/>
          <a:lstStyle/>
          <a:p>
            <a:fld id="{6E5CCBC0-FA56-4174-B420-B0395B168CF2}" type="slidenum">
              <a:rPr lang="nl-NL" smtClean="0"/>
              <a:t>‹nr.›</a:t>
            </a:fld>
            <a:endParaRPr lang="nl-NL"/>
          </a:p>
        </p:txBody>
      </p:sp>
    </p:spTree>
    <p:extLst>
      <p:ext uri="{BB962C8B-B14F-4D97-AF65-F5344CB8AC3E}">
        <p14:creationId xmlns:p14="http://schemas.microsoft.com/office/powerpoint/2010/main" val="2130055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2F94E6-07F9-4999-9CE1-209AD58AB2A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286703A-A24A-4EE5-9CE4-39724B41E21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6683B89-5C7E-4912-880D-F8E6D0235547}"/>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C6A41EE-DA1D-4A32-BC96-0C00FFDB9A3D}"/>
              </a:ext>
            </a:extLst>
          </p:cNvPr>
          <p:cNvSpPr>
            <a:spLocks noGrp="1"/>
          </p:cNvSpPr>
          <p:nvPr>
            <p:ph type="dt" sz="half" idx="10"/>
          </p:nvPr>
        </p:nvSpPr>
        <p:spPr/>
        <p:txBody>
          <a:bodyPr/>
          <a:lstStyle/>
          <a:p>
            <a:fld id="{537FCBCA-3BC1-4BEA-BEE2-A70FC66A456F}" type="datetimeFigureOut">
              <a:rPr lang="nl-NL" smtClean="0"/>
              <a:t>19-3-2022</a:t>
            </a:fld>
            <a:endParaRPr lang="nl-NL"/>
          </a:p>
        </p:txBody>
      </p:sp>
      <p:sp>
        <p:nvSpPr>
          <p:cNvPr id="6" name="Tijdelijke aanduiding voor voettekst 5">
            <a:extLst>
              <a:ext uri="{FF2B5EF4-FFF2-40B4-BE49-F238E27FC236}">
                <a16:creationId xmlns:a16="http://schemas.microsoft.com/office/drawing/2014/main" id="{ED1184F4-0C8B-4465-A5BC-999DE0F110A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49C3B5-A896-403A-846F-13F74DF95BF4}"/>
              </a:ext>
            </a:extLst>
          </p:cNvPr>
          <p:cNvSpPr>
            <a:spLocks noGrp="1"/>
          </p:cNvSpPr>
          <p:nvPr>
            <p:ph type="sldNum" sz="quarter" idx="12"/>
          </p:nvPr>
        </p:nvSpPr>
        <p:spPr/>
        <p:txBody>
          <a:bodyPr/>
          <a:lstStyle/>
          <a:p>
            <a:fld id="{6E5CCBC0-FA56-4174-B420-B0395B168CF2}" type="slidenum">
              <a:rPr lang="nl-NL" smtClean="0"/>
              <a:t>‹nr.›</a:t>
            </a:fld>
            <a:endParaRPr lang="nl-NL"/>
          </a:p>
        </p:txBody>
      </p:sp>
    </p:spTree>
    <p:extLst>
      <p:ext uri="{BB962C8B-B14F-4D97-AF65-F5344CB8AC3E}">
        <p14:creationId xmlns:p14="http://schemas.microsoft.com/office/powerpoint/2010/main" val="1326499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3776F7-F583-424B-B904-FF99107A403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3984BE5-807C-4AC0-860A-04F95997DC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7A10A2A-8904-4E58-B432-A00A2F06343E}"/>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A692E9B-B69F-40A7-A25D-41374C1557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3EACD81-9F92-4F0C-B815-651167E9AE7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EFCE91A-3C72-4BE9-912B-0610B5B681CB}"/>
              </a:ext>
            </a:extLst>
          </p:cNvPr>
          <p:cNvSpPr>
            <a:spLocks noGrp="1"/>
          </p:cNvSpPr>
          <p:nvPr>
            <p:ph type="dt" sz="half" idx="10"/>
          </p:nvPr>
        </p:nvSpPr>
        <p:spPr/>
        <p:txBody>
          <a:bodyPr/>
          <a:lstStyle/>
          <a:p>
            <a:fld id="{537FCBCA-3BC1-4BEA-BEE2-A70FC66A456F}" type="datetimeFigureOut">
              <a:rPr lang="nl-NL" smtClean="0"/>
              <a:t>19-3-2022</a:t>
            </a:fld>
            <a:endParaRPr lang="nl-NL"/>
          </a:p>
        </p:txBody>
      </p:sp>
      <p:sp>
        <p:nvSpPr>
          <p:cNvPr id="8" name="Tijdelijke aanduiding voor voettekst 7">
            <a:extLst>
              <a:ext uri="{FF2B5EF4-FFF2-40B4-BE49-F238E27FC236}">
                <a16:creationId xmlns:a16="http://schemas.microsoft.com/office/drawing/2014/main" id="{658A9127-8AD8-4A86-9E93-F1C904D8495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F6D9552-6BEE-4AB7-82B3-8AAE037477B5}"/>
              </a:ext>
            </a:extLst>
          </p:cNvPr>
          <p:cNvSpPr>
            <a:spLocks noGrp="1"/>
          </p:cNvSpPr>
          <p:nvPr>
            <p:ph type="sldNum" sz="quarter" idx="12"/>
          </p:nvPr>
        </p:nvSpPr>
        <p:spPr/>
        <p:txBody>
          <a:bodyPr/>
          <a:lstStyle/>
          <a:p>
            <a:fld id="{6E5CCBC0-FA56-4174-B420-B0395B168CF2}" type="slidenum">
              <a:rPr lang="nl-NL" smtClean="0"/>
              <a:t>‹nr.›</a:t>
            </a:fld>
            <a:endParaRPr lang="nl-NL"/>
          </a:p>
        </p:txBody>
      </p:sp>
    </p:spTree>
    <p:extLst>
      <p:ext uri="{BB962C8B-B14F-4D97-AF65-F5344CB8AC3E}">
        <p14:creationId xmlns:p14="http://schemas.microsoft.com/office/powerpoint/2010/main" val="349108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EB35B1-0065-428F-88B4-EB609BEF629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13B78FC-636B-4B7E-98DB-4ACE1096DE5F}"/>
              </a:ext>
            </a:extLst>
          </p:cNvPr>
          <p:cNvSpPr>
            <a:spLocks noGrp="1"/>
          </p:cNvSpPr>
          <p:nvPr>
            <p:ph type="dt" sz="half" idx="10"/>
          </p:nvPr>
        </p:nvSpPr>
        <p:spPr/>
        <p:txBody>
          <a:bodyPr/>
          <a:lstStyle/>
          <a:p>
            <a:fld id="{537FCBCA-3BC1-4BEA-BEE2-A70FC66A456F}" type="datetimeFigureOut">
              <a:rPr lang="nl-NL" smtClean="0"/>
              <a:t>19-3-2022</a:t>
            </a:fld>
            <a:endParaRPr lang="nl-NL"/>
          </a:p>
        </p:txBody>
      </p:sp>
      <p:sp>
        <p:nvSpPr>
          <p:cNvPr id="4" name="Tijdelijke aanduiding voor voettekst 3">
            <a:extLst>
              <a:ext uri="{FF2B5EF4-FFF2-40B4-BE49-F238E27FC236}">
                <a16:creationId xmlns:a16="http://schemas.microsoft.com/office/drawing/2014/main" id="{20479A3C-E44A-4049-B574-4B7A5FD986A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A1EA997-A4E1-4436-87CD-5B72AA4C2F1C}"/>
              </a:ext>
            </a:extLst>
          </p:cNvPr>
          <p:cNvSpPr>
            <a:spLocks noGrp="1"/>
          </p:cNvSpPr>
          <p:nvPr>
            <p:ph type="sldNum" sz="quarter" idx="12"/>
          </p:nvPr>
        </p:nvSpPr>
        <p:spPr/>
        <p:txBody>
          <a:bodyPr/>
          <a:lstStyle/>
          <a:p>
            <a:fld id="{6E5CCBC0-FA56-4174-B420-B0395B168CF2}" type="slidenum">
              <a:rPr lang="nl-NL" smtClean="0"/>
              <a:t>‹nr.›</a:t>
            </a:fld>
            <a:endParaRPr lang="nl-NL"/>
          </a:p>
        </p:txBody>
      </p:sp>
    </p:spTree>
    <p:extLst>
      <p:ext uri="{BB962C8B-B14F-4D97-AF65-F5344CB8AC3E}">
        <p14:creationId xmlns:p14="http://schemas.microsoft.com/office/powerpoint/2010/main" val="936831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31A9DE6-433F-4831-9C6F-A7D3F7BA6B51}"/>
              </a:ext>
            </a:extLst>
          </p:cNvPr>
          <p:cNvSpPr>
            <a:spLocks noGrp="1"/>
          </p:cNvSpPr>
          <p:nvPr>
            <p:ph type="dt" sz="half" idx="10"/>
          </p:nvPr>
        </p:nvSpPr>
        <p:spPr/>
        <p:txBody>
          <a:bodyPr/>
          <a:lstStyle/>
          <a:p>
            <a:fld id="{537FCBCA-3BC1-4BEA-BEE2-A70FC66A456F}" type="datetimeFigureOut">
              <a:rPr lang="nl-NL" smtClean="0"/>
              <a:t>19-3-2022</a:t>
            </a:fld>
            <a:endParaRPr lang="nl-NL"/>
          </a:p>
        </p:txBody>
      </p:sp>
      <p:sp>
        <p:nvSpPr>
          <p:cNvPr id="3" name="Tijdelijke aanduiding voor voettekst 2">
            <a:extLst>
              <a:ext uri="{FF2B5EF4-FFF2-40B4-BE49-F238E27FC236}">
                <a16:creationId xmlns:a16="http://schemas.microsoft.com/office/drawing/2014/main" id="{88C88B35-11AA-4FBF-84E1-6A9A4EC32B0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32CC761-D7A7-4E31-BD03-3DF03BA0495C}"/>
              </a:ext>
            </a:extLst>
          </p:cNvPr>
          <p:cNvSpPr>
            <a:spLocks noGrp="1"/>
          </p:cNvSpPr>
          <p:nvPr>
            <p:ph type="sldNum" sz="quarter" idx="12"/>
          </p:nvPr>
        </p:nvSpPr>
        <p:spPr/>
        <p:txBody>
          <a:bodyPr/>
          <a:lstStyle/>
          <a:p>
            <a:fld id="{6E5CCBC0-FA56-4174-B420-B0395B168CF2}" type="slidenum">
              <a:rPr lang="nl-NL" smtClean="0"/>
              <a:t>‹nr.›</a:t>
            </a:fld>
            <a:endParaRPr lang="nl-NL"/>
          </a:p>
        </p:txBody>
      </p:sp>
    </p:spTree>
    <p:extLst>
      <p:ext uri="{BB962C8B-B14F-4D97-AF65-F5344CB8AC3E}">
        <p14:creationId xmlns:p14="http://schemas.microsoft.com/office/powerpoint/2010/main" val="3427042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053A26-727D-4418-9E7C-3B491E43292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0F64FEA-D5DA-4FA7-ABD9-B587BC45D4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89A2F558-0443-494B-8391-61DF5CABC2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B8B6F02-797A-4F33-8057-528F26B9217E}"/>
              </a:ext>
            </a:extLst>
          </p:cNvPr>
          <p:cNvSpPr>
            <a:spLocks noGrp="1"/>
          </p:cNvSpPr>
          <p:nvPr>
            <p:ph type="dt" sz="half" idx="10"/>
          </p:nvPr>
        </p:nvSpPr>
        <p:spPr/>
        <p:txBody>
          <a:bodyPr/>
          <a:lstStyle/>
          <a:p>
            <a:fld id="{537FCBCA-3BC1-4BEA-BEE2-A70FC66A456F}" type="datetimeFigureOut">
              <a:rPr lang="nl-NL" smtClean="0"/>
              <a:t>19-3-2022</a:t>
            </a:fld>
            <a:endParaRPr lang="nl-NL"/>
          </a:p>
        </p:txBody>
      </p:sp>
      <p:sp>
        <p:nvSpPr>
          <p:cNvPr id="6" name="Tijdelijke aanduiding voor voettekst 5">
            <a:extLst>
              <a:ext uri="{FF2B5EF4-FFF2-40B4-BE49-F238E27FC236}">
                <a16:creationId xmlns:a16="http://schemas.microsoft.com/office/drawing/2014/main" id="{10C17FC0-DA07-4224-B09C-ADF0857428D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5AC2D83-82B9-45B7-98D8-F33E9305F2FF}"/>
              </a:ext>
            </a:extLst>
          </p:cNvPr>
          <p:cNvSpPr>
            <a:spLocks noGrp="1"/>
          </p:cNvSpPr>
          <p:nvPr>
            <p:ph type="sldNum" sz="quarter" idx="12"/>
          </p:nvPr>
        </p:nvSpPr>
        <p:spPr/>
        <p:txBody>
          <a:bodyPr/>
          <a:lstStyle/>
          <a:p>
            <a:fld id="{6E5CCBC0-FA56-4174-B420-B0395B168CF2}" type="slidenum">
              <a:rPr lang="nl-NL" smtClean="0"/>
              <a:t>‹nr.›</a:t>
            </a:fld>
            <a:endParaRPr lang="nl-NL"/>
          </a:p>
        </p:txBody>
      </p:sp>
    </p:spTree>
    <p:extLst>
      <p:ext uri="{BB962C8B-B14F-4D97-AF65-F5344CB8AC3E}">
        <p14:creationId xmlns:p14="http://schemas.microsoft.com/office/powerpoint/2010/main" val="3087652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4BD1D0-A758-43FE-806B-ADB7EA9CF6E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103172A-C1F3-44EE-B2A4-CA08A87DD2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E5E5DF9-9A25-4207-B06E-7E7C384C22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CDEAE4A-CD8C-427E-8BC0-268D3C1C0C0B}"/>
              </a:ext>
            </a:extLst>
          </p:cNvPr>
          <p:cNvSpPr>
            <a:spLocks noGrp="1"/>
          </p:cNvSpPr>
          <p:nvPr>
            <p:ph type="dt" sz="half" idx="10"/>
          </p:nvPr>
        </p:nvSpPr>
        <p:spPr/>
        <p:txBody>
          <a:bodyPr/>
          <a:lstStyle/>
          <a:p>
            <a:fld id="{537FCBCA-3BC1-4BEA-BEE2-A70FC66A456F}" type="datetimeFigureOut">
              <a:rPr lang="nl-NL" smtClean="0"/>
              <a:t>19-3-2022</a:t>
            </a:fld>
            <a:endParaRPr lang="nl-NL"/>
          </a:p>
        </p:txBody>
      </p:sp>
      <p:sp>
        <p:nvSpPr>
          <p:cNvPr id="6" name="Tijdelijke aanduiding voor voettekst 5">
            <a:extLst>
              <a:ext uri="{FF2B5EF4-FFF2-40B4-BE49-F238E27FC236}">
                <a16:creationId xmlns:a16="http://schemas.microsoft.com/office/drawing/2014/main" id="{E2AD95C2-97B2-4641-B249-129158517D8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4150EDA-25A2-4358-9B77-76072F11BB54}"/>
              </a:ext>
            </a:extLst>
          </p:cNvPr>
          <p:cNvSpPr>
            <a:spLocks noGrp="1"/>
          </p:cNvSpPr>
          <p:nvPr>
            <p:ph type="sldNum" sz="quarter" idx="12"/>
          </p:nvPr>
        </p:nvSpPr>
        <p:spPr/>
        <p:txBody>
          <a:bodyPr/>
          <a:lstStyle/>
          <a:p>
            <a:fld id="{6E5CCBC0-FA56-4174-B420-B0395B168CF2}" type="slidenum">
              <a:rPr lang="nl-NL" smtClean="0"/>
              <a:t>‹nr.›</a:t>
            </a:fld>
            <a:endParaRPr lang="nl-NL"/>
          </a:p>
        </p:txBody>
      </p:sp>
    </p:spTree>
    <p:extLst>
      <p:ext uri="{BB962C8B-B14F-4D97-AF65-F5344CB8AC3E}">
        <p14:creationId xmlns:p14="http://schemas.microsoft.com/office/powerpoint/2010/main" val="777161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67CF66A-6768-4577-8366-9F101051ED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1EBE6E1-E43A-422B-B74E-C78B9710AD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038FC9C-DEF6-4A54-848B-B604AAF204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7FCBCA-3BC1-4BEA-BEE2-A70FC66A456F}" type="datetimeFigureOut">
              <a:rPr lang="nl-NL" smtClean="0"/>
              <a:t>19-3-2022</a:t>
            </a:fld>
            <a:endParaRPr lang="nl-NL"/>
          </a:p>
        </p:txBody>
      </p:sp>
      <p:sp>
        <p:nvSpPr>
          <p:cNvPr id="5" name="Tijdelijke aanduiding voor voettekst 4">
            <a:extLst>
              <a:ext uri="{FF2B5EF4-FFF2-40B4-BE49-F238E27FC236}">
                <a16:creationId xmlns:a16="http://schemas.microsoft.com/office/drawing/2014/main" id="{9F35420A-69C1-4C17-A061-99557EA4EF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83F38998-5DB5-4A49-A9EA-787B4A0BDE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5CCBC0-FA56-4174-B420-B0395B168CF2}" type="slidenum">
              <a:rPr lang="nl-NL" smtClean="0"/>
              <a:t>‹nr.›</a:t>
            </a:fld>
            <a:endParaRPr lang="nl-NL"/>
          </a:p>
        </p:txBody>
      </p:sp>
    </p:spTree>
    <p:extLst>
      <p:ext uri="{BB962C8B-B14F-4D97-AF65-F5344CB8AC3E}">
        <p14:creationId xmlns:p14="http://schemas.microsoft.com/office/powerpoint/2010/main" val="3013544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581454-477F-448E-9F5F-FC267CE441D2}" type="datetimeFigureOut">
              <a:rPr lang="nl-NL" smtClean="0"/>
              <a:t>19-3-2022</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40BAFC-D400-4FE2-B5BB-6AA0F31B828B}" type="slidenum">
              <a:rPr lang="nl-NL" smtClean="0"/>
              <a:t>‹nr.›</a:t>
            </a:fld>
            <a:endParaRPr lang="nl-NL"/>
          </a:p>
        </p:txBody>
      </p:sp>
    </p:spTree>
    <p:extLst>
      <p:ext uri="{BB962C8B-B14F-4D97-AF65-F5344CB8AC3E}">
        <p14:creationId xmlns:p14="http://schemas.microsoft.com/office/powerpoint/2010/main" val="941974139"/>
      </p:ext>
    </p:extLst>
  </p:cSld>
  <p:clrMap bg1="lt1" tx1="dk1" bg2="lt2" tx2="dk2" accent1="accent1" accent2="accent2" accent3="accent3" accent4="accent4" accent5="accent5" accent6="accent6" hlink="hlink" folHlink="folHlink"/>
  <p:sldLayoutIdLst>
    <p:sldLayoutId id="2147483765" r:id="rId1"/>
    <p:sldLayoutId id="214748376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1446184-6BA2-4AB0-822D-3AD1399BA6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2B92F4E-F676-453E-BC3D-BA7A29BA29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7B0663E-5F36-43CF-B810-6A8D8EA204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24FDB1-CCB4-43FF-9433-DBD22F0A3D14}" type="datetimeFigureOut">
              <a:rPr lang="nl-NL" smtClean="0"/>
              <a:t>19-3-2022</a:t>
            </a:fld>
            <a:endParaRPr lang="nl-NL"/>
          </a:p>
        </p:txBody>
      </p:sp>
      <p:sp>
        <p:nvSpPr>
          <p:cNvPr id="5" name="Tijdelijke aanduiding voor voettekst 4">
            <a:extLst>
              <a:ext uri="{FF2B5EF4-FFF2-40B4-BE49-F238E27FC236}">
                <a16:creationId xmlns:a16="http://schemas.microsoft.com/office/drawing/2014/main" id="{CEC63DD5-6CB6-42BD-AB09-B395CA3BFB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0F7CED96-2279-4FF0-B322-193DF0461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C1F5C-D9C5-4D3E-8DE3-7147A0EB41F1}" type="slidenum">
              <a:rPr lang="nl-NL" smtClean="0"/>
              <a:t>‹nr.›</a:t>
            </a:fld>
            <a:endParaRPr lang="nl-NL"/>
          </a:p>
        </p:txBody>
      </p:sp>
    </p:spTree>
    <p:extLst>
      <p:ext uri="{BB962C8B-B14F-4D97-AF65-F5344CB8AC3E}">
        <p14:creationId xmlns:p14="http://schemas.microsoft.com/office/powerpoint/2010/main" val="148603089"/>
      </p:ext>
    </p:extLst>
  </p:cSld>
  <p:clrMap bg1="lt1" tx1="dk1" bg2="lt2" tx2="dk2" accent1="accent1" accent2="accent2" accent3="accent3" accent4="accent4" accent5="accent5" accent6="accent6" hlink="hlink" folHlink="folHlink"/>
  <p:sldLayoutIdLst>
    <p:sldLayoutId id="21474837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ideo" Target="https://www.youtube.com/embed/2aExL8sVSYE?feature=oembed"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Afbeelding met buiten, lucht, lente, rook&#10;&#10;Automatisch gegenereerde beschrijving">
            <a:extLst>
              <a:ext uri="{FF2B5EF4-FFF2-40B4-BE49-F238E27FC236}">
                <a16:creationId xmlns:a16="http://schemas.microsoft.com/office/drawing/2014/main" id="{E1057B97-0086-1274-3432-A8BCCC51561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22"/>
            <a:ext cx="12191977" cy="6858022"/>
          </a:xfrm>
          <a:prstGeom prst="rect">
            <a:avLst/>
          </a:prstGeom>
        </p:spPr>
      </p:pic>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9EC4B1C-A1A8-4539-94D3-6E4FA15B5D4A}"/>
              </a:ext>
            </a:extLst>
          </p:cNvPr>
          <p:cNvSpPr>
            <a:spLocks noGrp="1"/>
          </p:cNvSpPr>
          <p:nvPr>
            <p:ph type="ctrTitle"/>
          </p:nvPr>
        </p:nvSpPr>
        <p:spPr>
          <a:xfrm>
            <a:off x="643466" y="643467"/>
            <a:ext cx="5452529" cy="3569242"/>
          </a:xfrm>
        </p:spPr>
        <p:txBody>
          <a:bodyPr anchor="t">
            <a:normAutofit/>
          </a:bodyPr>
          <a:lstStyle/>
          <a:p>
            <a:pPr algn="l"/>
            <a:r>
              <a:rPr lang="nl-NL" sz="5200">
                <a:solidFill>
                  <a:srgbClr val="FFFFFF"/>
                </a:solidFill>
              </a:rPr>
              <a:t>Goedemorgen! </a:t>
            </a:r>
          </a:p>
        </p:txBody>
      </p:sp>
      <p:sp>
        <p:nvSpPr>
          <p:cNvPr id="3" name="Ondertitel 2">
            <a:extLst>
              <a:ext uri="{FF2B5EF4-FFF2-40B4-BE49-F238E27FC236}">
                <a16:creationId xmlns:a16="http://schemas.microsoft.com/office/drawing/2014/main" id="{EA115FAF-37CC-4979-B8E7-63C3FF3805FC}"/>
              </a:ext>
            </a:extLst>
          </p:cNvPr>
          <p:cNvSpPr>
            <a:spLocks noGrp="1"/>
          </p:cNvSpPr>
          <p:nvPr>
            <p:ph type="subTitle" idx="1"/>
          </p:nvPr>
        </p:nvSpPr>
        <p:spPr>
          <a:xfrm>
            <a:off x="643466" y="4551037"/>
            <a:ext cx="5449479" cy="1578054"/>
          </a:xfrm>
        </p:spPr>
        <p:txBody>
          <a:bodyPr anchor="b">
            <a:normAutofit/>
          </a:bodyPr>
          <a:lstStyle/>
          <a:p>
            <a:pPr algn="l"/>
            <a:r>
              <a:rPr lang="nl-NL">
                <a:solidFill>
                  <a:srgbClr val="FFFFFF"/>
                </a:solidFill>
              </a:rPr>
              <a:t>Stad en wijk lj2 p3 les 6 van 21-3-2022</a:t>
            </a:r>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02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7B5B89-D514-48E2-B791-7CDF20D0EFF7}"/>
              </a:ext>
            </a:extLst>
          </p:cNvPr>
          <p:cNvSpPr>
            <a:spLocks noGrp="1"/>
          </p:cNvSpPr>
          <p:nvPr>
            <p:ph type="title"/>
          </p:nvPr>
        </p:nvSpPr>
        <p:spPr/>
        <p:txBody>
          <a:bodyPr/>
          <a:lstStyle/>
          <a:p>
            <a:r>
              <a:rPr lang="nl-NL" dirty="0"/>
              <a:t>Hoe dan?</a:t>
            </a:r>
          </a:p>
        </p:txBody>
      </p:sp>
      <p:sp>
        <p:nvSpPr>
          <p:cNvPr id="4" name="Tekstvak 3">
            <a:extLst>
              <a:ext uri="{FF2B5EF4-FFF2-40B4-BE49-F238E27FC236}">
                <a16:creationId xmlns:a16="http://schemas.microsoft.com/office/drawing/2014/main" id="{D6A4161F-C46D-47EC-87B6-400D88000394}"/>
              </a:ext>
            </a:extLst>
          </p:cNvPr>
          <p:cNvSpPr txBox="1"/>
          <p:nvPr/>
        </p:nvSpPr>
        <p:spPr>
          <a:xfrm>
            <a:off x="838199" y="1832206"/>
            <a:ext cx="9492343" cy="369332"/>
          </a:xfrm>
          <a:prstGeom prst="rect">
            <a:avLst/>
          </a:prstGeom>
          <a:noFill/>
        </p:spPr>
        <p:txBody>
          <a:bodyPr wrap="square">
            <a:spAutoFit/>
          </a:bodyPr>
          <a:lstStyle/>
          <a:p>
            <a:r>
              <a:rPr lang="nl-NL" dirty="0"/>
              <a:t>https://www.movisie.nl/sites/movisie.nl/files/2020-11/Movisies%20NO.3%202020%20FB3.pdf</a:t>
            </a:r>
          </a:p>
        </p:txBody>
      </p:sp>
      <p:sp>
        <p:nvSpPr>
          <p:cNvPr id="5" name="Tekstvak 4">
            <a:extLst>
              <a:ext uri="{FF2B5EF4-FFF2-40B4-BE49-F238E27FC236}">
                <a16:creationId xmlns:a16="http://schemas.microsoft.com/office/drawing/2014/main" id="{9D52B676-516E-4981-99BA-FB33F5A1F08B}"/>
              </a:ext>
            </a:extLst>
          </p:cNvPr>
          <p:cNvSpPr txBox="1"/>
          <p:nvPr/>
        </p:nvSpPr>
        <p:spPr>
          <a:xfrm>
            <a:off x="838199" y="2644170"/>
            <a:ext cx="10515599" cy="1569660"/>
          </a:xfrm>
          <a:prstGeom prst="rect">
            <a:avLst/>
          </a:prstGeom>
          <a:noFill/>
        </p:spPr>
        <p:txBody>
          <a:bodyPr wrap="square" rtlCol="0">
            <a:spAutoFit/>
          </a:bodyPr>
          <a:lstStyle/>
          <a:p>
            <a:r>
              <a:rPr lang="nl-NL" sz="2400" b="1" dirty="0">
                <a:solidFill>
                  <a:schemeClr val="accent1"/>
                </a:solidFill>
              </a:rPr>
              <a:t>Lees het artikel met Jan Hamming dat op wiki bij les 6 staat.</a:t>
            </a:r>
          </a:p>
          <a:p>
            <a:endParaRPr lang="nl-NL" sz="2400" b="1" dirty="0">
              <a:solidFill>
                <a:schemeClr val="accent1"/>
              </a:solidFill>
            </a:endParaRPr>
          </a:p>
          <a:p>
            <a:r>
              <a:rPr lang="nl-NL" sz="2400" b="1" dirty="0">
                <a:solidFill>
                  <a:schemeClr val="accent1"/>
                </a:solidFill>
              </a:rPr>
              <a:t>Wat zijn de belangrijkste dingen die hij noemt om de draaglast te verkleinen en de draagkracht te vergroten? </a:t>
            </a:r>
          </a:p>
        </p:txBody>
      </p:sp>
    </p:spTree>
    <p:extLst>
      <p:ext uri="{BB962C8B-B14F-4D97-AF65-F5344CB8AC3E}">
        <p14:creationId xmlns:p14="http://schemas.microsoft.com/office/powerpoint/2010/main" val="3513754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E95534-07D3-4707-A714-D47A0B324CA5}"/>
              </a:ext>
            </a:extLst>
          </p:cNvPr>
          <p:cNvSpPr>
            <a:spLocks noGrp="1"/>
          </p:cNvSpPr>
          <p:nvPr>
            <p:ph type="ctrTitle"/>
          </p:nvPr>
        </p:nvSpPr>
        <p:spPr/>
        <p:txBody>
          <a:bodyPr>
            <a:normAutofit/>
          </a:bodyPr>
          <a:lstStyle/>
          <a:p>
            <a:pPr fontAlgn="base"/>
            <a:r>
              <a:rPr lang="nl-NL" dirty="0">
                <a:cs typeface="Calibri"/>
              </a:rPr>
              <a:t>b) Samenhang in de wijk</a:t>
            </a:r>
            <a:endParaRPr lang="nl-NL" dirty="0"/>
          </a:p>
        </p:txBody>
      </p:sp>
      <p:sp>
        <p:nvSpPr>
          <p:cNvPr id="3" name="Ondertitel 2">
            <a:extLst>
              <a:ext uri="{FF2B5EF4-FFF2-40B4-BE49-F238E27FC236}">
                <a16:creationId xmlns:a16="http://schemas.microsoft.com/office/drawing/2014/main" id="{9A7D093C-9A6A-43CE-9C11-71791BFDE824}"/>
              </a:ext>
            </a:extLst>
          </p:cNvPr>
          <p:cNvSpPr>
            <a:spLocks noGrp="1"/>
          </p:cNvSpPr>
          <p:nvPr>
            <p:ph type="subTitle" idx="1"/>
          </p:nvPr>
        </p:nvSpPr>
        <p:spPr/>
        <p:txBody>
          <a:bodyPr/>
          <a:lstStyle/>
          <a:p>
            <a:r>
              <a:rPr lang="nl-NL" dirty="0">
                <a:cs typeface="Calibri"/>
              </a:rPr>
              <a:t>Waarom is dat zo belangrijk en hoe werkt dat! </a:t>
            </a:r>
            <a:endParaRPr lang="nl-NL" dirty="0"/>
          </a:p>
        </p:txBody>
      </p:sp>
    </p:spTree>
    <p:extLst>
      <p:ext uri="{BB962C8B-B14F-4D97-AF65-F5344CB8AC3E}">
        <p14:creationId xmlns:p14="http://schemas.microsoft.com/office/powerpoint/2010/main" val="1722894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7A27D-DBFD-4351-BD83-882CA27F6CD5}"/>
              </a:ext>
            </a:extLst>
          </p:cNvPr>
          <p:cNvSpPr>
            <a:spLocks noGrp="1"/>
          </p:cNvSpPr>
          <p:nvPr>
            <p:ph type="title"/>
          </p:nvPr>
        </p:nvSpPr>
        <p:spPr>
          <a:xfrm>
            <a:off x="552450" y="376161"/>
            <a:ext cx="10515600" cy="1325563"/>
          </a:xfrm>
          <a:solidFill>
            <a:schemeClr val="accent4">
              <a:lumMod val="20000"/>
              <a:lumOff val="80000"/>
            </a:schemeClr>
          </a:solidFill>
        </p:spPr>
        <p:txBody>
          <a:bodyPr/>
          <a:lstStyle/>
          <a:p>
            <a:r>
              <a:rPr lang="nl-NL" dirty="0"/>
              <a:t>Een paar begrippen over groepen: </a:t>
            </a:r>
          </a:p>
        </p:txBody>
      </p:sp>
      <p:sp>
        <p:nvSpPr>
          <p:cNvPr id="3" name="Rechthoek 2">
            <a:extLst>
              <a:ext uri="{FF2B5EF4-FFF2-40B4-BE49-F238E27FC236}">
                <a16:creationId xmlns:a16="http://schemas.microsoft.com/office/drawing/2014/main" id="{28550872-E442-456A-B2EB-8B57288A7170}"/>
              </a:ext>
            </a:extLst>
          </p:cNvPr>
          <p:cNvSpPr/>
          <p:nvPr/>
        </p:nvSpPr>
        <p:spPr>
          <a:xfrm rot="20945669">
            <a:off x="729433" y="2228497"/>
            <a:ext cx="3550973" cy="923330"/>
          </a:xfrm>
          <a:prstGeom prst="rect">
            <a:avLst/>
          </a:prstGeom>
          <a:noFill/>
        </p:spPr>
        <p:txBody>
          <a:bodyPr wrap="none" lIns="91440" tIns="45720" rIns="91440" bIns="45720">
            <a:spAutoFit/>
          </a:bodyPr>
          <a:lstStyle/>
          <a:p>
            <a:pPr algn="ctr"/>
            <a:r>
              <a:rPr lang="nl-NL" sz="5400" b="1" cap="none" spc="0" dirty="0">
                <a:ln w="22225">
                  <a:solidFill>
                    <a:schemeClr val="accent2"/>
                  </a:solidFill>
                  <a:prstDash val="solid"/>
                </a:ln>
                <a:solidFill>
                  <a:schemeClr val="accent2">
                    <a:lumMod val="40000"/>
                    <a:lumOff val="60000"/>
                  </a:schemeClr>
                </a:solidFill>
                <a:effectLst/>
              </a:rPr>
              <a:t>Socialisatie </a:t>
            </a:r>
          </a:p>
        </p:txBody>
      </p:sp>
      <p:sp>
        <p:nvSpPr>
          <p:cNvPr id="4" name="Rechthoek 3">
            <a:extLst>
              <a:ext uri="{FF2B5EF4-FFF2-40B4-BE49-F238E27FC236}">
                <a16:creationId xmlns:a16="http://schemas.microsoft.com/office/drawing/2014/main" id="{9618BAB3-268B-4F0A-B55F-007B89B1000D}"/>
              </a:ext>
            </a:extLst>
          </p:cNvPr>
          <p:cNvSpPr/>
          <p:nvPr/>
        </p:nvSpPr>
        <p:spPr>
          <a:xfrm rot="1020761">
            <a:off x="8694289" y="2508183"/>
            <a:ext cx="2324675" cy="1754326"/>
          </a:xfrm>
          <a:prstGeom prst="rect">
            <a:avLst/>
          </a:prstGeom>
          <a:noFill/>
        </p:spPr>
        <p:txBody>
          <a:bodyPr wrap="none" lIns="91440" tIns="45720" rIns="91440" bIns="45720">
            <a:spAutoFit/>
          </a:bodyPr>
          <a:lstStyle/>
          <a:p>
            <a:pPr algn="ctr"/>
            <a:r>
              <a:rPr lang="nl-NL"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Cultuur</a:t>
            </a:r>
          </a:p>
          <a:p>
            <a:pPr algn="ctr"/>
            <a:endParaRPr lang="nl-NL"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5" name="Rechthoek 4">
            <a:extLst>
              <a:ext uri="{FF2B5EF4-FFF2-40B4-BE49-F238E27FC236}">
                <a16:creationId xmlns:a16="http://schemas.microsoft.com/office/drawing/2014/main" id="{DB6AB5EE-35EA-4EB0-8C9E-B815F71384F5}"/>
              </a:ext>
            </a:extLst>
          </p:cNvPr>
          <p:cNvSpPr/>
          <p:nvPr/>
        </p:nvSpPr>
        <p:spPr>
          <a:xfrm rot="20591029">
            <a:off x="538329" y="5326467"/>
            <a:ext cx="2563202" cy="923330"/>
          </a:xfrm>
          <a:prstGeom prst="rect">
            <a:avLst/>
          </a:prstGeom>
          <a:noFill/>
        </p:spPr>
        <p:txBody>
          <a:bodyPr wrap="none" lIns="91440" tIns="45720" rIns="91440" bIns="45720">
            <a:spAutoFit/>
          </a:bodyPr>
          <a:lstStyle/>
          <a:p>
            <a:pPr algn="ctr"/>
            <a:r>
              <a:rPr lang="nl-NL" sz="5400" b="1" cap="none" spc="0" dirty="0">
                <a:ln w="6600">
                  <a:solidFill>
                    <a:schemeClr val="accent2"/>
                  </a:solidFill>
                  <a:prstDash val="solid"/>
                </a:ln>
                <a:solidFill>
                  <a:srgbClr val="FFFFFF"/>
                </a:solidFill>
                <a:effectLst>
                  <a:outerShdw dist="38100" dir="2700000" algn="tl" rotWithShape="0">
                    <a:schemeClr val="accent2"/>
                  </a:outerShdw>
                </a:effectLst>
              </a:rPr>
              <a:t>Leefstijl </a:t>
            </a:r>
          </a:p>
        </p:txBody>
      </p:sp>
      <p:sp>
        <p:nvSpPr>
          <p:cNvPr id="6" name="Rechthoek 5">
            <a:extLst>
              <a:ext uri="{FF2B5EF4-FFF2-40B4-BE49-F238E27FC236}">
                <a16:creationId xmlns:a16="http://schemas.microsoft.com/office/drawing/2014/main" id="{3BA57E7B-D227-4F21-B446-C03C1B2613EA}"/>
              </a:ext>
            </a:extLst>
          </p:cNvPr>
          <p:cNvSpPr/>
          <p:nvPr/>
        </p:nvSpPr>
        <p:spPr>
          <a:xfrm rot="986648">
            <a:off x="4554653" y="3173817"/>
            <a:ext cx="4909677" cy="923330"/>
          </a:xfrm>
          <a:prstGeom prst="rect">
            <a:avLst/>
          </a:prstGeom>
          <a:noFill/>
        </p:spPr>
        <p:txBody>
          <a:bodyPr wrap="none" lIns="91440" tIns="45720" rIns="91440" bIns="45720">
            <a:spAutoFit/>
          </a:bodyPr>
          <a:lstStyle/>
          <a:p>
            <a:pPr algn="ctr"/>
            <a:r>
              <a:rPr lang="nl-NL" sz="5400" b="1" cap="none" spc="0" dirty="0">
                <a:ln w="12700">
                  <a:solidFill>
                    <a:schemeClr val="accent5"/>
                  </a:solidFill>
                  <a:prstDash val="solid"/>
                </a:ln>
                <a:pattFill prst="ltDnDiag">
                  <a:fgClr>
                    <a:schemeClr val="accent5">
                      <a:lumMod val="60000"/>
                      <a:lumOff val="40000"/>
                    </a:schemeClr>
                  </a:fgClr>
                  <a:bgClr>
                    <a:schemeClr val="bg1"/>
                  </a:bgClr>
                </a:pattFill>
                <a:effectLst/>
              </a:rPr>
              <a:t>Sociale controle </a:t>
            </a:r>
          </a:p>
        </p:txBody>
      </p:sp>
      <p:sp>
        <p:nvSpPr>
          <p:cNvPr id="7" name="Rechthoek 6">
            <a:extLst>
              <a:ext uri="{FF2B5EF4-FFF2-40B4-BE49-F238E27FC236}">
                <a16:creationId xmlns:a16="http://schemas.microsoft.com/office/drawing/2014/main" id="{313E5045-42EF-43C4-9826-3B045FB889A4}"/>
              </a:ext>
            </a:extLst>
          </p:cNvPr>
          <p:cNvSpPr/>
          <p:nvPr/>
        </p:nvSpPr>
        <p:spPr>
          <a:xfrm rot="417288">
            <a:off x="4347148" y="5095230"/>
            <a:ext cx="7098162" cy="923330"/>
          </a:xfrm>
          <a:prstGeom prst="rect">
            <a:avLst/>
          </a:prstGeom>
          <a:noFill/>
        </p:spPr>
        <p:txBody>
          <a:bodyPr wrap="none" lIns="91440" tIns="45720" rIns="91440" bIns="45720">
            <a:spAutoFit/>
          </a:bodyPr>
          <a:lstStyle/>
          <a:p>
            <a:pPr algn="ctr"/>
            <a:r>
              <a:rPr lang="nl-NL" sz="5400" b="0" cap="none" spc="0" dirty="0">
                <a:ln w="0"/>
                <a:solidFill>
                  <a:schemeClr val="accent1"/>
                </a:solidFill>
                <a:effectLst>
                  <a:outerShdw blurRad="38100" dist="25400" dir="5400000" algn="ctr" rotWithShape="0">
                    <a:srgbClr val="6E747A">
                      <a:alpha val="43000"/>
                    </a:srgbClr>
                  </a:outerShdw>
                </a:effectLst>
              </a:rPr>
              <a:t>Socialiserende instituten</a:t>
            </a:r>
          </a:p>
        </p:txBody>
      </p:sp>
      <p:sp>
        <p:nvSpPr>
          <p:cNvPr id="9" name="Rechthoek 8">
            <a:extLst>
              <a:ext uri="{FF2B5EF4-FFF2-40B4-BE49-F238E27FC236}">
                <a16:creationId xmlns:a16="http://schemas.microsoft.com/office/drawing/2014/main" id="{F88C03D9-5808-4CC0-ACE0-22F7540B4E2C}"/>
              </a:ext>
            </a:extLst>
          </p:cNvPr>
          <p:cNvSpPr/>
          <p:nvPr/>
        </p:nvSpPr>
        <p:spPr>
          <a:xfrm rot="20842296">
            <a:off x="967256" y="3218201"/>
            <a:ext cx="3872630"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nl-NL" sz="5400" b="1" dirty="0">
                <a:ln/>
                <a:solidFill>
                  <a:schemeClr val="accent4"/>
                </a:solidFill>
              </a:rPr>
              <a:t>Sociale cohesie</a:t>
            </a:r>
          </a:p>
        </p:txBody>
      </p:sp>
    </p:spTree>
    <p:extLst>
      <p:ext uri="{BB962C8B-B14F-4D97-AF65-F5344CB8AC3E}">
        <p14:creationId xmlns:p14="http://schemas.microsoft.com/office/powerpoint/2010/main" val="1322776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3B268449-90EE-4D7E-AFF6-7DAA71197122}"/>
              </a:ext>
            </a:extLst>
          </p:cNvPr>
          <p:cNvSpPr txBox="1">
            <a:spLocks/>
          </p:cNvSpPr>
          <p:nvPr/>
        </p:nvSpPr>
        <p:spPr>
          <a:xfrm>
            <a:off x="4965430" y="629268"/>
            <a:ext cx="6586491" cy="128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3700" dirty="0"/>
          </a:p>
          <a:p>
            <a:pPr>
              <a:spcAft>
                <a:spcPts val="600"/>
              </a:spcAft>
            </a:pPr>
            <a:r>
              <a:rPr lang="en-US" sz="3700" dirty="0"/>
              <a:t>Want:</a:t>
            </a:r>
          </a:p>
        </p:txBody>
      </p:sp>
      <p:sp>
        <p:nvSpPr>
          <p:cNvPr id="2" name="Rechthoek 1">
            <a:extLst>
              <a:ext uri="{FF2B5EF4-FFF2-40B4-BE49-F238E27FC236}">
                <a16:creationId xmlns:a16="http://schemas.microsoft.com/office/drawing/2014/main" id="{FB52D1CC-C968-4ADF-AAF4-038AE91C2F51}"/>
              </a:ext>
            </a:extLst>
          </p:cNvPr>
          <p:cNvSpPr/>
          <p:nvPr/>
        </p:nvSpPr>
        <p:spPr>
          <a:xfrm>
            <a:off x="4965431" y="2438400"/>
            <a:ext cx="6586489" cy="3785419"/>
          </a:xfrm>
          <a:prstGeom prst="rect">
            <a:avLst/>
          </a:prstGeom>
        </p:spPr>
        <p:txBody>
          <a:bodyPr vert="horz" lIns="91440" tIns="45720" rIns="91440" bIns="45720" rtlCol="0">
            <a:normAutofit/>
          </a:bodyPr>
          <a:lstStyle/>
          <a:p>
            <a:pPr indent="-228600">
              <a:lnSpc>
                <a:spcPct val="90000"/>
              </a:lnSpc>
              <a:spcAft>
                <a:spcPts val="800"/>
              </a:spcAft>
              <a:buFont typeface="Arial" panose="020B0604020202020204" pitchFamily="34" charset="0"/>
              <a:buChar char="•"/>
            </a:pPr>
            <a:r>
              <a:rPr lang="en-US" sz="2000" dirty="0" err="1"/>
              <a:t>Werken</a:t>
            </a:r>
            <a:r>
              <a:rPr lang="en-US" sz="2000" dirty="0"/>
              <a:t> met </a:t>
            </a:r>
            <a:r>
              <a:rPr lang="en-US" sz="2000" dirty="0" err="1"/>
              <a:t>mensen</a:t>
            </a:r>
            <a:r>
              <a:rPr lang="en-US" sz="2000" dirty="0"/>
              <a:t> in de </a:t>
            </a:r>
            <a:r>
              <a:rPr lang="en-US" sz="2000" dirty="0" err="1"/>
              <a:t>wijk</a:t>
            </a:r>
            <a:r>
              <a:rPr lang="en-US" sz="2000" dirty="0"/>
              <a:t>, in </a:t>
            </a:r>
            <a:r>
              <a:rPr lang="en-US" sz="2000" dirty="0" err="1"/>
              <a:t>een</a:t>
            </a:r>
            <a:r>
              <a:rPr lang="en-US" sz="2000" dirty="0"/>
              <a:t> </a:t>
            </a:r>
            <a:r>
              <a:rPr lang="en-US" sz="2000" dirty="0" err="1"/>
              <a:t>organisatie</a:t>
            </a:r>
            <a:r>
              <a:rPr lang="en-US" sz="2000" dirty="0"/>
              <a:t> of </a:t>
            </a:r>
            <a:r>
              <a:rPr lang="en-US" sz="2000" dirty="0" err="1"/>
              <a:t>bedrijf</a:t>
            </a:r>
            <a:r>
              <a:rPr lang="en-US" sz="2000" dirty="0"/>
              <a:t> is </a:t>
            </a:r>
            <a:r>
              <a:rPr lang="en-US" sz="2000" dirty="0" err="1"/>
              <a:t>werken</a:t>
            </a:r>
            <a:r>
              <a:rPr lang="en-US" sz="2000" dirty="0"/>
              <a:t> met </a:t>
            </a:r>
            <a:r>
              <a:rPr lang="en-US" sz="2000" dirty="0" err="1"/>
              <a:t>groepen</a:t>
            </a:r>
            <a:r>
              <a:rPr lang="en-US" sz="2000" dirty="0"/>
              <a:t>. </a:t>
            </a:r>
          </a:p>
          <a:p>
            <a:pPr indent="-228600">
              <a:lnSpc>
                <a:spcPct val="90000"/>
              </a:lnSpc>
              <a:spcAft>
                <a:spcPts val="800"/>
              </a:spcAft>
              <a:buFont typeface="Arial" panose="020B0604020202020204" pitchFamily="34" charset="0"/>
              <a:buChar char="•"/>
            </a:pPr>
            <a:r>
              <a:rPr lang="en-US" sz="2000" dirty="0" err="1"/>
              <a:t>Belangrijk</a:t>
            </a:r>
            <a:r>
              <a:rPr lang="en-US" sz="2000" dirty="0"/>
              <a:t> om </a:t>
            </a:r>
            <a:r>
              <a:rPr lang="en-US" sz="2000" dirty="0" err="1"/>
              <a:t>te</a:t>
            </a:r>
            <a:r>
              <a:rPr lang="en-US" sz="2000" dirty="0"/>
              <a:t> </a:t>
            </a:r>
            <a:r>
              <a:rPr lang="en-US" sz="2000" dirty="0" err="1"/>
              <a:t>weten</a:t>
            </a:r>
            <a:r>
              <a:rPr lang="en-US" sz="2000" dirty="0"/>
              <a:t> met </a:t>
            </a:r>
            <a:r>
              <a:rPr lang="en-US" sz="2000" dirty="0" err="1"/>
              <a:t>wie</a:t>
            </a:r>
            <a:r>
              <a:rPr lang="en-US" sz="2000" dirty="0"/>
              <a:t> je </a:t>
            </a:r>
            <a:r>
              <a:rPr lang="en-US" sz="2000" dirty="0" err="1"/>
              <a:t>te</a:t>
            </a:r>
            <a:r>
              <a:rPr lang="en-US" sz="2000" dirty="0"/>
              <a:t> </a:t>
            </a:r>
            <a:r>
              <a:rPr lang="en-US" sz="2000" dirty="0" err="1"/>
              <a:t>maken</a:t>
            </a:r>
            <a:r>
              <a:rPr lang="en-US" sz="2000" dirty="0"/>
              <a:t> </a:t>
            </a:r>
            <a:r>
              <a:rPr lang="en-US" sz="2000" dirty="0" err="1"/>
              <a:t>hebt</a:t>
            </a:r>
            <a:r>
              <a:rPr lang="en-US" sz="2000" dirty="0"/>
              <a:t>: </a:t>
            </a:r>
            <a:r>
              <a:rPr lang="en-US" sz="2000" dirty="0" err="1"/>
              <a:t>culturen</a:t>
            </a:r>
            <a:r>
              <a:rPr lang="en-US" sz="2000" dirty="0"/>
              <a:t>, </a:t>
            </a:r>
            <a:r>
              <a:rPr lang="en-US" sz="2000" dirty="0" err="1"/>
              <a:t>leefstijlen</a:t>
            </a:r>
            <a:r>
              <a:rPr lang="en-US" sz="2000" dirty="0"/>
              <a:t>, </a:t>
            </a:r>
            <a:r>
              <a:rPr lang="en-US" sz="2000" dirty="0" err="1"/>
              <a:t>groepskenmerken</a:t>
            </a:r>
            <a:endParaRPr lang="en-US" sz="2000" dirty="0"/>
          </a:p>
          <a:p>
            <a:pPr indent="-228600">
              <a:lnSpc>
                <a:spcPct val="90000"/>
              </a:lnSpc>
              <a:spcAft>
                <a:spcPts val="800"/>
              </a:spcAft>
              <a:buFont typeface="Arial" panose="020B0604020202020204" pitchFamily="34" charset="0"/>
              <a:buChar char="•"/>
            </a:pPr>
            <a:r>
              <a:rPr lang="en-US" sz="2000" dirty="0"/>
              <a:t>Hoe is </a:t>
            </a:r>
            <a:r>
              <a:rPr lang="en-US" sz="2000" dirty="0" err="1"/>
              <a:t>dat</a:t>
            </a:r>
            <a:r>
              <a:rPr lang="en-US" sz="2000" dirty="0"/>
              <a:t> </a:t>
            </a:r>
            <a:r>
              <a:rPr lang="en-US" sz="2000" dirty="0" err="1"/>
              <a:t>ontstaan</a:t>
            </a:r>
            <a:r>
              <a:rPr lang="en-US" sz="2000" dirty="0"/>
              <a:t> &gt; </a:t>
            </a:r>
            <a:r>
              <a:rPr lang="en-US" sz="2000" dirty="0" err="1"/>
              <a:t>socialisatie</a:t>
            </a:r>
            <a:r>
              <a:rPr lang="en-US" sz="2000" dirty="0"/>
              <a:t> </a:t>
            </a:r>
          </a:p>
          <a:p>
            <a:pPr indent="-228600">
              <a:lnSpc>
                <a:spcPct val="90000"/>
              </a:lnSpc>
              <a:spcAft>
                <a:spcPts val="800"/>
              </a:spcAft>
              <a:buFont typeface="Arial" panose="020B0604020202020204" pitchFamily="34" charset="0"/>
              <a:buChar char="•"/>
            </a:pPr>
            <a:r>
              <a:rPr lang="en-US" sz="2000" dirty="0" err="1"/>
              <a:t>Als</a:t>
            </a:r>
            <a:r>
              <a:rPr lang="en-US" sz="2000" dirty="0"/>
              <a:t> professional </a:t>
            </a:r>
            <a:r>
              <a:rPr lang="en-US" sz="2000" dirty="0" err="1"/>
              <a:t>hou</a:t>
            </a:r>
            <a:r>
              <a:rPr lang="en-US" sz="2000" dirty="0"/>
              <a:t> je </a:t>
            </a:r>
            <a:r>
              <a:rPr lang="en-US" sz="2000" dirty="0" err="1"/>
              <a:t>hier</a:t>
            </a:r>
            <a:r>
              <a:rPr lang="en-US" sz="2000" dirty="0"/>
              <a:t> </a:t>
            </a:r>
            <a:r>
              <a:rPr lang="en-US" sz="2000" dirty="0" err="1"/>
              <a:t>rekening</a:t>
            </a:r>
            <a:r>
              <a:rPr lang="en-US" sz="2000" dirty="0"/>
              <a:t> mee om tot </a:t>
            </a:r>
            <a:r>
              <a:rPr lang="en-US" sz="2000" dirty="0" err="1"/>
              <a:t>resultaten</a:t>
            </a:r>
            <a:r>
              <a:rPr lang="en-US" sz="2000" dirty="0"/>
              <a:t> </a:t>
            </a:r>
            <a:r>
              <a:rPr lang="en-US" sz="2000" dirty="0" err="1"/>
              <a:t>te</a:t>
            </a:r>
            <a:r>
              <a:rPr lang="en-US" sz="2000" dirty="0"/>
              <a:t> </a:t>
            </a:r>
            <a:r>
              <a:rPr lang="en-US" sz="2000" dirty="0" err="1"/>
              <a:t>komen</a:t>
            </a:r>
            <a:r>
              <a:rPr lang="en-US" sz="2000" dirty="0"/>
              <a:t> </a:t>
            </a:r>
          </a:p>
          <a:p>
            <a:pPr indent="-228600">
              <a:lnSpc>
                <a:spcPct val="90000"/>
              </a:lnSpc>
              <a:spcAft>
                <a:spcPts val="800"/>
              </a:spcAft>
              <a:buFont typeface="Arial" panose="020B0604020202020204" pitchFamily="34" charset="0"/>
              <a:buChar char="•"/>
            </a:pPr>
            <a:r>
              <a:rPr lang="en-US" sz="2000" dirty="0" err="1"/>
              <a:t>Afhankelijk</a:t>
            </a:r>
            <a:r>
              <a:rPr lang="en-US" sz="2000" dirty="0"/>
              <a:t> van de </a:t>
            </a:r>
            <a:r>
              <a:rPr lang="en-US" sz="2000" dirty="0" err="1"/>
              <a:t>beoogde</a:t>
            </a:r>
            <a:r>
              <a:rPr lang="en-US" sz="2000" dirty="0"/>
              <a:t> </a:t>
            </a:r>
            <a:r>
              <a:rPr lang="en-US" sz="2000" dirty="0" err="1"/>
              <a:t>resultaten</a:t>
            </a:r>
            <a:r>
              <a:rPr lang="en-US" sz="2000" dirty="0"/>
              <a:t> </a:t>
            </a:r>
            <a:r>
              <a:rPr lang="en-US" sz="2000" dirty="0" err="1"/>
              <a:t>ga</a:t>
            </a:r>
            <a:r>
              <a:rPr lang="en-US" sz="2000" dirty="0"/>
              <a:t> je </a:t>
            </a:r>
            <a:r>
              <a:rPr lang="en-US" sz="2000" dirty="0" err="1"/>
              <a:t>aan</a:t>
            </a:r>
            <a:r>
              <a:rPr lang="en-US" sz="2000" dirty="0"/>
              <a:t> de slag  &gt; </a:t>
            </a:r>
            <a:r>
              <a:rPr lang="en-US" sz="2000" dirty="0" err="1"/>
              <a:t>leefstijl</a:t>
            </a:r>
            <a:r>
              <a:rPr lang="en-US" sz="2000" dirty="0"/>
              <a:t> </a:t>
            </a:r>
            <a:r>
              <a:rPr lang="en-US" sz="2000" dirty="0" err="1"/>
              <a:t>gerichte</a:t>
            </a:r>
            <a:r>
              <a:rPr lang="en-US" sz="2000" dirty="0"/>
              <a:t> </a:t>
            </a:r>
            <a:r>
              <a:rPr lang="en-US" sz="2000" dirty="0" err="1"/>
              <a:t>participatie</a:t>
            </a:r>
            <a:r>
              <a:rPr lang="en-US" sz="2000" dirty="0"/>
              <a:t> ladder</a:t>
            </a:r>
          </a:p>
          <a:p>
            <a:pPr indent="-228600">
              <a:lnSpc>
                <a:spcPct val="90000"/>
              </a:lnSpc>
              <a:spcAft>
                <a:spcPts val="800"/>
              </a:spcAft>
              <a:buFont typeface="Arial" panose="020B0604020202020204" pitchFamily="34" charset="0"/>
              <a:buChar char="•"/>
            </a:pPr>
            <a:r>
              <a:rPr lang="en-US" sz="2000" dirty="0" err="1"/>
              <a:t>Groepscohesie</a:t>
            </a:r>
            <a:r>
              <a:rPr lang="en-US" sz="2000" dirty="0"/>
              <a:t> is </a:t>
            </a:r>
            <a:r>
              <a:rPr lang="en-US" sz="2000" dirty="0" err="1"/>
              <a:t>belangrijk</a:t>
            </a:r>
            <a:r>
              <a:rPr lang="en-US" sz="2000" dirty="0"/>
              <a:t> om </a:t>
            </a:r>
            <a:r>
              <a:rPr lang="en-US" sz="2000" dirty="0" err="1"/>
              <a:t>samen</a:t>
            </a:r>
            <a:r>
              <a:rPr lang="en-US" sz="2000" dirty="0"/>
              <a:t> </a:t>
            </a:r>
            <a:r>
              <a:rPr lang="en-US" sz="2000" dirty="0" err="1"/>
              <a:t>naar</a:t>
            </a:r>
            <a:r>
              <a:rPr lang="en-US" sz="2000" dirty="0"/>
              <a:t> die </a:t>
            </a:r>
            <a:r>
              <a:rPr lang="en-US" sz="2000" dirty="0" err="1"/>
              <a:t>beoogde</a:t>
            </a:r>
            <a:r>
              <a:rPr lang="en-US" sz="2000" dirty="0"/>
              <a:t> </a:t>
            </a:r>
            <a:r>
              <a:rPr lang="en-US" sz="2000" dirty="0" err="1"/>
              <a:t>resultaten</a:t>
            </a:r>
            <a:r>
              <a:rPr lang="en-US" sz="2000" dirty="0"/>
              <a:t> </a:t>
            </a:r>
            <a:r>
              <a:rPr lang="en-US" sz="2000" dirty="0" err="1"/>
              <a:t>te</a:t>
            </a:r>
            <a:r>
              <a:rPr lang="en-US" sz="2000" dirty="0"/>
              <a:t> </a:t>
            </a:r>
            <a:r>
              <a:rPr lang="en-US" sz="2000" dirty="0" err="1"/>
              <a:t>werken</a:t>
            </a:r>
            <a:r>
              <a:rPr lang="en-US" sz="2000" dirty="0"/>
              <a:t> &gt; </a:t>
            </a:r>
            <a:r>
              <a:rPr lang="en-US" sz="2000" dirty="0" err="1"/>
              <a:t>groepsstructuur</a:t>
            </a:r>
            <a:r>
              <a:rPr lang="en-US" sz="2000" dirty="0"/>
              <a:t> </a:t>
            </a:r>
          </a:p>
        </p:txBody>
      </p:sp>
      <p:pic>
        <p:nvPicPr>
          <p:cNvPr id="3" name="Afbeelding 2" descr="Afbeelding met tafel&#10;&#10;Automatisch gegenereerde beschrijving">
            <a:extLst>
              <a:ext uri="{FF2B5EF4-FFF2-40B4-BE49-F238E27FC236}">
                <a16:creationId xmlns:a16="http://schemas.microsoft.com/office/drawing/2014/main" id="{97E0A86D-E584-4BD7-9ADA-E2C873E3E3B0}"/>
              </a:ext>
            </a:extLst>
          </p:cNvPr>
          <p:cNvPicPr>
            <a:picLocks noChangeAspect="1"/>
          </p:cNvPicPr>
          <p:nvPr/>
        </p:nvPicPr>
        <p:blipFill rotWithShape="1">
          <a:blip r:embed="rId2"/>
          <a:srcRect r="4001" b="-1"/>
          <a:stretch/>
        </p:blipFill>
        <p:spPr>
          <a:xfrm>
            <a:off x="476271" y="629268"/>
            <a:ext cx="3952854" cy="58479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71176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340485-7DE7-423F-AE83-BEAB6EB2E228}"/>
              </a:ext>
            </a:extLst>
          </p:cNvPr>
          <p:cNvSpPr>
            <a:spLocks noGrp="1"/>
          </p:cNvSpPr>
          <p:nvPr>
            <p:ph type="title"/>
          </p:nvPr>
        </p:nvSpPr>
        <p:spPr/>
        <p:txBody>
          <a:bodyPr/>
          <a:lstStyle/>
          <a:p>
            <a:r>
              <a:rPr lang="nl-NL" dirty="0"/>
              <a:t>Sociale samenhang</a:t>
            </a:r>
          </a:p>
        </p:txBody>
      </p:sp>
      <p:sp>
        <p:nvSpPr>
          <p:cNvPr id="4" name="Tekstvak 3">
            <a:extLst>
              <a:ext uri="{FF2B5EF4-FFF2-40B4-BE49-F238E27FC236}">
                <a16:creationId xmlns:a16="http://schemas.microsoft.com/office/drawing/2014/main" id="{F417A988-8ACB-481E-AB94-932BD3A29524}"/>
              </a:ext>
            </a:extLst>
          </p:cNvPr>
          <p:cNvSpPr txBox="1"/>
          <p:nvPr/>
        </p:nvSpPr>
        <p:spPr>
          <a:xfrm>
            <a:off x="838200" y="2814587"/>
            <a:ext cx="9447914" cy="1200329"/>
          </a:xfrm>
          <a:prstGeom prst="rect">
            <a:avLst/>
          </a:prstGeom>
          <a:noFill/>
        </p:spPr>
        <p:txBody>
          <a:bodyPr wrap="square">
            <a:spAutoFit/>
          </a:bodyPr>
          <a:lstStyle/>
          <a:p>
            <a:r>
              <a:rPr lang="nl-NL" b="1" i="1" dirty="0">
                <a:solidFill>
                  <a:schemeClr val="accent1"/>
                </a:solidFill>
              </a:rPr>
              <a:t> ‘De coronacrisis onderstreept dat sociale samenhang cruciaal is voor het welbevinden van buurt- en wijkbewoners’, aldus </a:t>
            </a:r>
            <a:r>
              <a:rPr lang="nl-NL" b="1" i="1" dirty="0" err="1">
                <a:solidFill>
                  <a:schemeClr val="accent1"/>
                </a:solidFill>
              </a:rPr>
              <a:t>Repetur</a:t>
            </a:r>
            <a:r>
              <a:rPr lang="nl-NL" b="1" i="1" dirty="0">
                <a:solidFill>
                  <a:schemeClr val="accent1"/>
                </a:solidFill>
              </a:rPr>
              <a:t> van Verweij-Jonker. ‘We merkten bijvoorbeeld dat mensen met een sterk netwerk in de wijk veel minder last hadden van de lockdowns en beperkende maatregelen.’</a:t>
            </a:r>
          </a:p>
        </p:txBody>
      </p:sp>
      <p:sp>
        <p:nvSpPr>
          <p:cNvPr id="5" name="Tekstvak 4">
            <a:extLst>
              <a:ext uri="{FF2B5EF4-FFF2-40B4-BE49-F238E27FC236}">
                <a16:creationId xmlns:a16="http://schemas.microsoft.com/office/drawing/2014/main" id="{D9E70130-E4C6-4C55-B429-071FC415F2D8}"/>
              </a:ext>
            </a:extLst>
          </p:cNvPr>
          <p:cNvSpPr txBox="1"/>
          <p:nvPr/>
        </p:nvSpPr>
        <p:spPr>
          <a:xfrm>
            <a:off x="838200" y="4151649"/>
            <a:ext cx="9548543" cy="2031325"/>
          </a:xfrm>
          <a:prstGeom prst="rect">
            <a:avLst/>
          </a:prstGeom>
          <a:noFill/>
        </p:spPr>
        <p:txBody>
          <a:bodyPr wrap="square" rtlCol="0">
            <a:spAutoFit/>
          </a:bodyPr>
          <a:lstStyle/>
          <a:p>
            <a:r>
              <a:rPr lang="nl-NL" dirty="0"/>
              <a:t>Wat is daarvoor belangrijk: </a:t>
            </a:r>
          </a:p>
          <a:p>
            <a:pPr marL="342900" indent="-342900">
              <a:buAutoNum type="arabicPeriod"/>
            </a:pPr>
            <a:r>
              <a:rPr lang="nl-NL" dirty="0"/>
              <a:t>Accommodaties en buitenruimtes zijn onmisbaar voor het creëren van sociale verbinding in de wijk.   </a:t>
            </a:r>
          </a:p>
          <a:p>
            <a:pPr marL="342900" indent="-342900">
              <a:buAutoNum type="arabicPeriod"/>
            </a:pPr>
            <a:r>
              <a:rPr lang="nl-NL" dirty="0"/>
              <a:t>Ook buitenplekken, zoals pleinen, parken, buurttuinen en uitlaatplekken, zijn essentieel. </a:t>
            </a:r>
          </a:p>
          <a:p>
            <a:pPr marL="342900" indent="-342900">
              <a:buAutoNum type="arabicPeriod"/>
            </a:pPr>
            <a:r>
              <a:rPr lang="nl-NL" dirty="0"/>
              <a:t> Zorg voor een goede balans tussen online en offline activiteiten. Blijf inzetten op fysiek contact.</a:t>
            </a:r>
          </a:p>
          <a:p>
            <a:pPr marL="342900" indent="-342900">
              <a:buAutoNum type="arabicPeriod"/>
            </a:pPr>
            <a:r>
              <a:rPr lang="nl-NL" dirty="0"/>
              <a:t>Een wijk kan niet zonder een sociaal professional, die weet wie écht hulp nodig heeft en zorgt ervoor dat diegene niet vergeten wordt.</a:t>
            </a:r>
          </a:p>
        </p:txBody>
      </p:sp>
      <p:sp>
        <p:nvSpPr>
          <p:cNvPr id="7" name="Tekstvak 6">
            <a:extLst>
              <a:ext uri="{FF2B5EF4-FFF2-40B4-BE49-F238E27FC236}">
                <a16:creationId xmlns:a16="http://schemas.microsoft.com/office/drawing/2014/main" id="{756028E6-DABA-4057-9279-15C949E10D22}"/>
              </a:ext>
            </a:extLst>
          </p:cNvPr>
          <p:cNvSpPr txBox="1"/>
          <p:nvPr/>
        </p:nvSpPr>
        <p:spPr>
          <a:xfrm>
            <a:off x="838200" y="1545859"/>
            <a:ext cx="10352314" cy="923330"/>
          </a:xfrm>
          <a:prstGeom prst="rect">
            <a:avLst/>
          </a:prstGeom>
          <a:noFill/>
        </p:spPr>
        <p:txBody>
          <a:bodyPr wrap="square">
            <a:spAutoFit/>
          </a:bodyPr>
          <a:lstStyle/>
          <a:p>
            <a:r>
              <a:rPr lang="nl-NL" b="0" i="0" dirty="0">
                <a:solidFill>
                  <a:srgbClr val="1D1D1B"/>
                </a:solidFill>
                <a:effectLst/>
                <a:latin typeface="CircularStd"/>
              </a:rPr>
              <a:t>Met het woord sociale cohesie bedoelt men de mate van samenhang en verbondenheid binnen een bepaalde groep mensen. Dit kan een land zijn, bijvoorbeeld Nederland, maar dit kan ook gaan over een straat, een schoolklas of de sportvereniging.</a:t>
            </a:r>
            <a:endParaRPr lang="nl-NL" dirty="0"/>
          </a:p>
        </p:txBody>
      </p:sp>
    </p:spTree>
    <p:extLst>
      <p:ext uri="{BB962C8B-B14F-4D97-AF65-F5344CB8AC3E}">
        <p14:creationId xmlns:p14="http://schemas.microsoft.com/office/powerpoint/2010/main" val="384548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Cultuur en socialisatie 1">
            <a:hlinkClick r:id="" action="ppaction://media"/>
            <a:extLst>
              <a:ext uri="{FF2B5EF4-FFF2-40B4-BE49-F238E27FC236}">
                <a16:creationId xmlns:a16="http://schemas.microsoft.com/office/drawing/2014/main" id="{8C6BEDE5-6E3B-4987-B0C6-FAB65DBD416F}"/>
              </a:ext>
            </a:extLst>
          </p:cNvPr>
          <p:cNvPicPr>
            <a:picLocks noRot="1" noChangeAspect="1"/>
          </p:cNvPicPr>
          <p:nvPr>
            <a:videoFile r:link="rId1"/>
          </p:nvPr>
        </p:nvPicPr>
        <p:blipFill>
          <a:blip r:embed="rId3"/>
          <a:stretch>
            <a:fillRect/>
          </a:stretch>
        </p:blipFill>
        <p:spPr>
          <a:xfrm>
            <a:off x="2253343" y="1442810"/>
            <a:ext cx="7531502" cy="4255299"/>
          </a:xfrm>
          <a:prstGeom prst="rect">
            <a:avLst/>
          </a:prstGeom>
        </p:spPr>
      </p:pic>
    </p:spTree>
    <p:extLst>
      <p:ext uri="{BB962C8B-B14F-4D97-AF65-F5344CB8AC3E}">
        <p14:creationId xmlns:p14="http://schemas.microsoft.com/office/powerpoint/2010/main" val="352521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0E15F2D2-5235-4E67-AB6B-4628BF39BC7F}"/>
              </a:ext>
            </a:extLst>
          </p:cNvPr>
          <p:cNvSpPr/>
          <p:nvPr/>
        </p:nvSpPr>
        <p:spPr>
          <a:xfrm>
            <a:off x="952499" y="825009"/>
            <a:ext cx="9572625" cy="4924425"/>
          </a:xfrm>
          <a:prstGeom prst="rect">
            <a:avLst/>
          </a:prstGeom>
        </p:spPr>
        <p:txBody>
          <a:bodyPr wrap="square">
            <a:spAutoFit/>
          </a:bodyPr>
          <a:lstStyle/>
          <a:p>
            <a:pPr fontAlgn="base"/>
            <a:r>
              <a:rPr lang="nl-NL" sz="3200" dirty="0">
                <a:solidFill>
                  <a:schemeClr val="accent1"/>
                </a:solidFill>
                <a:latin typeface="+mj-lt"/>
              </a:rPr>
              <a:t>Socialisatie  </a:t>
            </a:r>
          </a:p>
          <a:p>
            <a:pPr fontAlgn="base"/>
            <a:r>
              <a:rPr lang="nl-NL" sz="2400" dirty="0">
                <a:solidFill>
                  <a:srgbClr val="000000"/>
                </a:solidFill>
                <a:latin typeface="+mj-lt"/>
              </a:rPr>
              <a:t>Iedereen is de hele dag bezig met socialiseren. Dit doen wij op school, op het werk, op de voetbaltraining en op sociale media. Iedereen past zich bewust of onbewust aan, aan de normen en waarden van de verschillende groepen en culturen in een maatschappij. Doe je dit niet, dan val je al snel buiten de boot. Het is niet zo dat iedereen dezelfde normen en waarden hoeft te hebben, je past je aan binnen de grenzen van de groep.  </a:t>
            </a:r>
          </a:p>
          <a:p>
            <a:pPr fontAlgn="base"/>
            <a:r>
              <a:rPr lang="nl-NL" sz="2400" dirty="0">
                <a:solidFill>
                  <a:srgbClr val="000000"/>
                </a:solidFill>
                <a:latin typeface="+mj-lt"/>
              </a:rPr>
              <a:t>De mens is een sociaal wezen, we steunen elkaar om te kunnen overleven. Wij leven in een samenleving waarbij iedereen is onderverdeeld in verschillende groepen. Ieder persoon hoort bij meerdere groepen. Het is natuurlijk wel zo dat deze groepen ook met elkaar omgaan. Iedere groep heeft zijn eigen normen en waarden. </a:t>
            </a:r>
            <a:br>
              <a:rPr lang="nl-NL" dirty="0">
                <a:solidFill>
                  <a:srgbClr val="000000"/>
                </a:solidFill>
                <a:latin typeface="Calibri Light" panose="020F0302020204030204" pitchFamily="34" charset="0"/>
              </a:rPr>
            </a:br>
            <a:endParaRPr lang="nl-NL"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989824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4B163FE6-C956-48AD-9D78-5C165DB8FEB2}"/>
              </a:ext>
            </a:extLst>
          </p:cNvPr>
          <p:cNvSpPr/>
          <p:nvPr/>
        </p:nvSpPr>
        <p:spPr>
          <a:xfrm>
            <a:off x="1028700" y="933093"/>
            <a:ext cx="10134600" cy="4278094"/>
          </a:xfrm>
          <a:prstGeom prst="rect">
            <a:avLst/>
          </a:prstGeom>
        </p:spPr>
        <p:txBody>
          <a:bodyPr wrap="square">
            <a:spAutoFit/>
          </a:bodyPr>
          <a:lstStyle/>
          <a:p>
            <a:r>
              <a:rPr lang="nl-NL" sz="3200" dirty="0">
                <a:solidFill>
                  <a:schemeClr val="accent1"/>
                </a:solidFill>
                <a:latin typeface="+mj-lt"/>
              </a:rPr>
              <a:t>Socialiserende instituties. </a:t>
            </a:r>
          </a:p>
          <a:p>
            <a:r>
              <a:rPr lang="nl-NL" sz="2400" dirty="0">
                <a:solidFill>
                  <a:srgbClr val="333333"/>
                </a:solidFill>
                <a:latin typeface="+mj-lt"/>
              </a:rPr>
              <a:t>Instellingen, organisaties waarmee de cultuuroverdracht in een samenleving plaatsvindt:</a:t>
            </a:r>
            <a:r>
              <a:rPr lang="nl-NL" sz="2400" dirty="0">
                <a:solidFill>
                  <a:srgbClr val="000000"/>
                </a:solidFill>
                <a:latin typeface="+mj-lt"/>
              </a:rPr>
              <a:t> </a:t>
            </a:r>
          </a:p>
          <a:p>
            <a:br>
              <a:rPr lang="nl-NL" sz="2400" dirty="0">
                <a:solidFill>
                  <a:srgbClr val="000000"/>
                </a:solidFill>
                <a:latin typeface="+mj-lt"/>
              </a:rPr>
            </a:br>
            <a:r>
              <a:rPr lang="nl-NL" sz="2400" dirty="0">
                <a:solidFill>
                  <a:srgbClr val="333333"/>
                </a:solidFill>
                <a:latin typeface="+mj-lt"/>
              </a:rPr>
              <a:t>1) het gezin (eerste lach, eerste woordjes, eerste stapjes)</a:t>
            </a:r>
            <a:r>
              <a:rPr lang="nl-NL" sz="2400" dirty="0">
                <a:solidFill>
                  <a:srgbClr val="000000"/>
                </a:solidFill>
                <a:latin typeface="+mj-lt"/>
              </a:rPr>
              <a:t> </a:t>
            </a:r>
            <a:br>
              <a:rPr lang="nl-NL" sz="2400" dirty="0">
                <a:solidFill>
                  <a:srgbClr val="000000"/>
                </a:solidFill>
                <a:latin typeface="+mj-lt"/>
              </a:rPr>
            </a:br>
            <a:r>
              <a:rPr lang="nl-NL" sz="2400" dirty="0">
                <a:solidFill>
                  <a:srgbClr val="333333"/>
                </a:solidFill>
                <a:latin typeface="+mj-lt"/>
              </a:rPr>
              <a:t>2) de school (samenwerken, discipline, taken verrichten)</a:t>
            </a:r>
            <a:r>
              <a:rPr lang="nl-NL" sz="2400" dirty="0">
                <a:solidFill>
                  <a:srgbClr val="000000"/>
                </a:solidFill>
                <a:latin typeface="+mj-lt"/>
              </a:rPr>
              <a:t> </a:t>
            </a:r>
            <a:br>
              <a:rPr lang="nl-NL" sz="2400" dirty="0">
                <a:solidFill>
                  <a:srgbClr val="000000"/>
                </a:solidFill>
                <a:latin typeface="+mj-lt"/>
              </a:rPr>
            </a:br>
            <a:r>
              <a:rPr lang="nl-NL" sz="2400" dirty="0">
                <a:solidFill>
                  <a:srgbClr val="333333"/>
                </a:solidFill>
                <a:latin typeface="+mj-lt"/>
              </a:rPr>
              <a:t>3) het werk (prestaties leveren, bepaalt je </a:t>
            </a:r>
            <a:r>
              <a:rPr lang="nl-NL" sz="2400" dirty="0" err="1">
                <a:solidFill>
                  <a:srgbClr val="333333"/>
                </a:solidFill>
                <a:latin typeface="+mj-lt"/>
              </a:rPr>
              <a:t>leefritme</a:t>
            </a:r>
            <a:r>
              <a:rPr lang="nl-NL" sz="2400" dirty="0">
                <a:solidFill>
                  <a:srgbClr val="333333"/>
                </a:solidFill>
                <a:latin typeface="+mj-lt"/>
              </a:rPr>
              <a:t>)</a:t>
            </a:r>
            <a:r>
              <a:rPr lang="nl-NL" sz="2400" dirty="0">
                <a:solidFill>
                  <a:srgbClr val="000000"/>
                </a:solidFill>
                <a:latin typeface="+mj-lt"/>
              </a:rPr>
              <a:t> </a:t>
            </a:r>
            <a:br>
              <a:rPr lang="nl-NL" sz="2400" dirty="0">
                <a:solidFill>
                  <a:srgbClr val="000000"/>
                </a:solidFill>
                <a:latin typeface="+mj-lt"/>
              </a:rPr>
            </a:br>
            <a:r>
              <a:rPr lang="nl-NL" sz="2400" dirty="0">
                <a:solidFill>
                  <a:srgbClr val="333333"/>
                </a:solidFill>
                <a:latin typeface="+mj-lt"/>
              </a:rPr>
              <a:t>4) maatschappelijke groepering (sportclubs, geloofsrichtingen)</a:t>
            </a:r>
            <a:r>
              <a:rPr lang="nl-NL" sz="2400" dirty="0">
                <a:solidFill>
                  <a:srgbClr val="000000"/>
                </a:solidFill>
                <a:latin typeface="+mj-lt"/>
              </a:rPr>
              <a:t> </a:t>
            </a:r>
            <a:br>
              <a:rPr lang="nl-NL" sz="2400" dirty="0">
                <a:solidFill>
                  <a:srgbClr val="000000"/>
                </a:solidFill>
                <a:latin typeface="+mj-lt"/>
              </a:rPr>
            </a:br>
            <a:r>
              <a:rPr lang="nl-NL" sz="2400" dirty="0">
                <a:solidFill>
                  <a:srgbClr val="333333"/>
                </a:solidFill>
                <a:latin typeface="+mj-lt"/>
              </a:rPr>
              <a:t>5) de overheid (wetten waar je, je aan moet houden)</a:t>
            </a:r>
            <a:r>
              <a:rPr lang="nl-NL" sz="2400" dirty="0">
                <a:solidFill>
                  <a:srgbClr val="000000"/>
                </a:solidFill>
                <a:latin typeface="+mj-lt"/>
              </a:rPr>
              <a:t> </a:t>
            </a:r>
            <a:br>
              <a:rPr lang="nl-NL" sz="2400" dirty="0">
                <a:solidFill>
                  <a:srgbClr val="000000"/>
                </a:solidFill>
                <a:latin typeface="+mj-lt"/>
              </a:rPr>
            </a:br>
            <a:r>
              <a:rPr lang="nl-NL" sz="2400" dirty="0">
                <a:solidFill>
                  <a:srgbClr val="333333"/>
                </a:solidFill>
                <a:latin typeface="+mj-lt"/>
              </a:rPr>
              <a:t>6) de vriendenkring (grote invloed op de normen en waarden van mensen)</a:t>
            </a:r>
            <a:r>
              <a:rPr lang="nl-NL" sz="2400" dirty="0">
                <a:solidFill>
                  <a:srgbClr val="000000"/>
                </a:solidFill>
                <a:latin typeface="+mj-lt"/>
              </a:rPr>
              <a:t> </a:t>
            </a:r>
            <a:br>
              <a:rPr lang="nl-NL" sz="2400" dirty="0">
                <a:solidFill>
                  <a:srgbClr val="000000"/>
                </a:solidFill>
                <a:latin typeface="+mj-lt"/>
              </a:rPr>
            </a:br>
            <a:r>
              <a:rPr lang="nl-NL" sz="2400" dirty="0">
                <a:solidFill>
                  <a:srgbClr val="333333"/>
                </a:solidFill>
                <a:latin typeface="+mj-lt"/>
              </a:rPr>
              <a:t>7) de media (belangrijk voor de verspreiding van onze cultuur)</a:t>
            </a:r>
            <a:r>
              <a:rPr lang="nl-NL" sz="2400" dirty="0">
                <a:solidFill>
                  <a:srgbClr val="000000"/>
                </a:solidFill>
                <a:latin typeface="+mj-lt"/>
              </a:rPr>
              <a:t> </a:t>
            </a:r>
            <a:endParaRPr lang="nl-NL" sz="2400" dirty="0">
              <a:latin typeface="+mj-lt"/>
            </a:endParaRPr>
          </a:p>
        </p:txBody>
      </p:sp>
    </p:spTree>
    <p:extLst>
      <p:ext uri="{BB962C8B-B14F-4D97-AF65-F5344CB8AC3E}">
        <p14:creationId xmlns:p14="http://schemas.microsoft.com/office/powerpoint/2010/main" val="1313917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5BE042-71B4-44C7-8FCC-532F3F76C7F4}"/>
              </a:ext>
            </a:extLst>
          </p:cNvPr>
          <p:cNvSpPr>
            <a:spLocks noGrp="1"/>
          </p:cNvSpPr>
          <p:nvPr>
            <p:ph type="title"/>
          </p:nvPr>
        </p:nvSpPr>
        <p:spPr/>
        <p:txBody>
          <a:bodyPr/>
          <a:lstStyle/>
          <a:p>
            <a:r>
              <a:rPr lang="nl-NL" dirty="0"/>
              <a:t>Voorbereiden </a:t>
            </a:r>
            <a:r>
              <a:rPr lang="nl-NL" dirty="0" err="1"/>
              <a:t>feedbackfriends</a:t>
            </a:r>
            <a:r>
              <a:rPr lang="nl-NL" dirty="0"/>
              <a:t> LA 3</a:t>
            </a:r>
          </a:p>
        </p:txBody>
      </p:sp>
    </p:spTree>
    <p:extLst>
      <p:ext uri="{BB962C8B-B14F-4D97-AF65-F5344CB8AC3E}">
        <p14:creationId xmlns:p14="http://schemas.microsoft.com/office/powerpoint/2010/main" val="4064205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037984" y="343968"/>
            <a:ext cx="9039249" cy="523220"/>
          </a:xfrm>
          <a:prstGeom prst="rect">
            <a:avLst/>
          </a:prstGeom>
          <a:noFill/>
        </p:spPr>
        <p:txBody>
          <a:bodyPr wrap="square" rtlCol="0" anchor="t">
            <a:spAutoFit/>
          </a:bodyPr>
          <a:lstStyle/>
          <a:p>
            <a:pPr fontAlgn="base">
              <a:spcBef>
                <a:spcPct val="0"/>
              </a:spcBef>
              <a:spcAft>
                <a:spcPct val="0"/>
              </a:spcAft>
              <a:defRPr/>
            </a:pPr>
            <a:r>
              <a:rPr lang="nl-NL" sz="2800" b="1" dirty="0">
                <a:latin typeface="Arial"/>
                <a:cs typeface="Arial"/>
              </a:rPr>
              <a:t>2022 </a:t>
            </a:r>
            <a:r>
              <a:rPr kumimoji="0" lang="nl-NL" sz="2800" b="1" i="0" u="none" strike="noStrike" kern="1200" cap="none" spc="0" normalizeH="0" baseline="0" noProof="0" dirty="0">
                <a:ln>
                  <a:noFill/>
                </a:ln>
                <a:effectLst/>
                <a:uLnTx/>
                <a:uFillTx/>
                <a:latin typeface="Arial"/>
                <a:cs typeface="Arial"/>
              </a:rPr>
              <a:t>DCV LA 3 SW Kwetsbare bewoners activeren.</a:t>
            </a:r>
            <a:r>
              <a:rPr lang="nl-NL" sz="2800" b="1" dirty="0">
                <a:latin typeface="Arial"/>
                <a:cs typeface="Arial"/>
              </a:rPr>
              <a:t> </a:t>
            </a:r>
            <a:endParaRPr kumimoji="0" lang="nl-NL" sz="2800" b="1" i="0" u="none" strike="noStrike" kern="1200" cap="none" spc="0" normalizeH="0" baseline="0" noProof="0" dirty="0">
              <a:ln>
                <a:noFill/>
              </a:ln>
              <a:effectLst/>
              <a:uLnTx/>
              <a:uFillTx/>
              <a:latin typeface="Arial" charset="0"/>
              <a:ea typeface="+mn-ea"/>
              <a:cs typeface="Arial" charset="0"/>
            </a:endParaRPr>
          </a:p>
        </p:txBody>
      </p:sp>
      <p:sp>
        <p:nvSpPr>
          <p:cNvPr id="5" name="Text Box 7"/>
          <p:cNvSpPr txBox="1">
            <a:spLocks noChangeArrowheads="1"/>
          </p:cNvSpPr>
          <p:nvPr/>
        </p:nvSpPr>
        <p:spPr bwMode="auto">
          <a:xfrm>
            <a:off x="2226148" y="1083616"/>
            <a:ext cx="4176118"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t">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baseline="0" noProof="0" dirty="0">
                <a:ln>
                  <a:noFill/>
                </a:ln>
                <a:solidFill>
                  <a:srgbClr val="0070C0"/>
                </a:solidFill>
                <a:effectLst/>
                <a:uLnTx/>
                <a:uFillTx/>
                <a:latin typeface="Arial" charset="0"/>
                <a:ea typeface="Calibri" pitchFamily="34" charset="0"/>
                <a:cs typeface="Arial" charset="0"/>
              </a:rPr>
              <a:t>Leerdoel</a:t>
            </a:r>
          </a:p>
          <a:p>
            <a:pPr fontAlgn="base">
              <a:spcBef>
                <a:spcPct val="0"/>
              </a:spcBef>
              <a:spcAft>
                <a:spcPct val="0"/>
              </a:spcAft>
              <a:defRPr/>
            </a:pPr>
            <a:r>
              <a:rPr kumimoji="0" lang="nl-NL" sz="1200" b="0" i="0" u="none" strike="noStrike" kern="1200" cap="none" spc="0" normalizeH="0" baseline="0" noProof="0" dirty="0">
                <a:ln>
                  <a:noFill/>
                </a:ln>
                <a:effectLst/>
                <a:uLnTx/>
                <a:uFillTx/>
                <a:latin typeface="Arial"/>
                <a:ea typeface="Calibri" pitchFamily="34" charset="0"/>
                <a:cs typeface="Arial"/>
              </a:rPr>
              <a:t>Een plan maken over het betrekken van kwetsbare bewoners </a:t>
            </a:r>
            <a:r>
              <a:rPr lang="nl-NL" sz="1200" dirty="0">
                <a:latin typeface="Arial"/>
                <a:ea typeface="Calibri" pitchFamily="34" charset="0"/>
                <a:cs typeface="Arial"/>
              </a:rPr>
              <a:t>van de wijk of stad bij jullie community.   </a:t>
            </a:r>
            <a:endParaRPr kumimoji="0" lang="nl-NL" sz="1100" b="0" i="0" u="none" strike="noStrike" kern="1200" cap="none" spc="0" normalizeH="0" baseline="0" noProof="0" dirty="0">
              <a:ln>
                <a:noFill/>
              </a:ln>
              <a:effectLst/>
              <a:uLnTx/>
              <a:uFillTx/>
              <a:latin typeface="Arial" charset="0"/>
              <a:ea typeface="Calibri" pitchFamily="34" charset="0"/>
              <a:cs typeface="Arial" charset="0"/>
            </a:endParaRPr>
          </a:p>
        </p:txBody>
      </p:sp>
      <p:sp>
        <p:nvSpPr>
          <p:cNvPr id="6" name="Text Box 8"/>
          <p:cNvSpPr txBox="1">
            <a:spLocks noChangeArrowheads="1"/>
          </p:cNvSpPr>
          <p:nvPr/>
        </p:nvSpPr>
        <p:spPr bwMode="auto">
          <a:xfrm>
            <a:off x="2206554" y="1989498"/>
            <a:ext cx="4176119" cy="1384995"/>
          </a:xfrm>
          <a:prstGeom prst="rect">
            <a:avLst/>
          </a:prstGeom>
          <a:noFill/>
          <a:ln w="9525">
            <a:solidFill>
              <a:schemeClr val="tx1"/>
            </a:solidFill>
            <a:miter lim="800000"/>
            <a:headEnd/>
            <a:tailEnd/>
          </a:ln>
          <a:effectLst/>
        </p:spPr>
        <p:txBody>
          <a:bodyPr wrap="square" lIns="91440" tIns="45720" rIns="91440" bIns="45720" anchor="t">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baseline="0" noProof="0" dirty="0">
                <a:ln>
                  <a:noFill/>
                </a:ln>
                <a:solidFill>
                  <a:srgbClr val="0070C0"/>
                </a:solidFill>
                <a:effectLst/>
                <a:uLnTx/>
                <a:uFillTx/>
                <a:latin typeface="Arial" charset="0"/>
                <a:ea typeface="Calibri" pitchFamily="34" charset="0"/>
                <a:cs typeface="Arial" charset="0"/>
              </a:rPr>
              <a:t>Leerproduct</a:t>
            </a:r>
          </a:p>
          <a:p>
            <a:pPr fontAlgn="base">
              <a:spcBef>
                <a:spcPct val="0"/>
              </a:spcBef>
              <a:spcAft>
                <a:spcPct val="0"/>
              </a:spcAft>
              <a:defRPr/>
            </a:pPr>
            <a:r>
              <a:rPr kumimoji="0" lang="nl-NL" sz="1200" b="0" i="0" u="none" strike="noStrike" kern="1200" cap="none" spc="0" normalizeH="0" baseline="0" noProof="0" dirty="0">
                <a:ln>
                  <a:noFill/>
                </a:ln>
                <a:effectLst/>
                <a:uLnTx/>
                <a:uFillTx/>
                <a:latin typeface="Arial"/>
                <a:ea typeface="Calibri" pitchFamily="34" charset="0"/>
                <a:cs typeface="Arial"/>
              </a:rPr>
              <a:t>Een actieplan </a:t>
            </a:r>
            <a:r>
              <a:rPr lang="nl-NL" sz="1200" dirty="0">
                <a:latin typeface="Arial"/>
                <a:ea typeface="Calibri" pitchFamily="34" charset="0"/>
                <a:cs typeface="Arial"/>
              </a:rPr>
              <a:t>voor de opdrachtgever waarin</a:t>
            </a:r>
            <a:r>
              <a:rPr kumimoji="0" lang="nl-NL" sz="1200" b="0" i="0" u="none" strike="noStrike" kern="1200" cap="none" spc="0" normalizeH="0" baseline="0" noProof="0" dirty="0">
                <a:ln>
                  <a:noFill/>
                </a:ln>
                <a:effectLst/>
                <a:uLnTx/>
                <a:uFillTx/>
                <a:latin typeface="Arial"/>
                <a:ea typeface="Calibri" pitchFamily="34" charset="0"/>
                <a:cs typeface="Arial"/>
              </a:rPr>
              <a:t> je drie kwetsbare groepen onderzoekt en beschrijft. Je creëert en beschrijft voor alle drie de groepen een manier waarop zij betrokken worden en mee kunnen </a:t>
            </a:r>
            <a:r>
              <a:rPr lang="nl-NL" sz="1200" dirty="0">
                <a:latin typeface="Arial"/>
                <a:ea typeface="Calibri" pitchFamily="34" charset="0"/>
                <a:cs typeface="Arial"/>
              </a:rPr>
              <a:t>met de community. </a:t>
            </a:r>
            <a:r>
              <a:rPr kumimoji="0" lang="nl-NL" sz="1200" b="0" i="0" u="none" strike="noStrike" kern="1200" cap="none" spc="0" normalizeH="0" baseline="0" noProof="0" dirty="0">
                <a:ln>
                  <a:noFill/>
                </a:ln>
                <a:effectLst/>
                <a:uLnTx/>
                <a:uFillTx/>
                <a:latin typeface="Arial"/>
                <a:ea typeface="Calibri" pitchFamily="34" charset="0"/>
                <a:cs typeface="Arial"/>
              </a:rPr>
              <a:t>Hierbij besteed je in ieder geval aandacht aan communicatie, toegankelijkheid en financiën.</a:t>
            </a:r>
            <a:r>
              <a:rPr lang="nl-NL" sz="1200" dirty="0">
                <a:latin typeface="Arial"/>
                <a:ea typeface="Calibri" pitchFamily="34" charset="0"/>
                <a:cs typeface="Arial"/>
              </a:rPr>
              <a:t>  </a:t>
            </a:r>
            <a:endParaRPr kumimoji="0" lang="nl-NL" sz="1200" b="0" i="0" u="none" strike="noStrike" kern="1200" cap="none" spc="0" normalizeH="0" baseline="0" noProof="0" dirty="0">
              <a:ln>
                <a:noFill/>
              </a:ln>
              <a:effectLst/>
              <a:uLnTx/>
              <a:uFillTx/>
              <a:latin typeface="Arial" charset="0"/>
              <a:ea typeface="Calibri" pitchFamily="34" charset="0"/>
              <a:cs typeface="Arial" charset="0"/>
            </a:endParaRPr>
          </a:p>
        </p:txBody>
      </p:sp>
      <p:sp>
        <p:nvSpPr>
          <p:cNvPr id="7" name="Text Box 9"/>
          <p:cNvSpPr txBox="1">
            <a:spLocks noChangeArrowheads="1"/>
          </p:cNvSpPr>
          <p:nvPr/>
        </p:nvSpPr>
        <p:spPr bwMode="auto">
          <a:xfrm>
            <a:off x="2211052" y="3483286"/>
            <a:ext cx="4178077" cy="3046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t">
            <a:spAutoFit/>
          </a:bodyPr>
          <a:lstStyle>
            <a:lvl1pPr marL="176213" indent="-176213">
              <a:tabLst>
                <a:tab pos="176213" algn="l"/>
                <a:tab pos="1163638" algn="l"/>
              </a:tabLst>
              <a:defRPr sz="2400">
                <a:solidFill>
                  <a:schemeClr val="tx1"/>
                </a:solidFill>
                <a:latin typeface="Arial" charset="0"/>
                <a:ea typeface="ＭＳ Ｐゴシック" pitchFamily="36" charset="-128"/>
              </a:defRPr>
            </a:lvl1pPr>
            <a:lvl2pPr marL="37931725" indent="-37474525">
              <a:tabLst>
                <a:tab pos="176213" algn="l"/>
                <a:tab pos="1163638" algn="l"/>
              </a:tabLst>
              <a:defRPr sz="2400">
                <a:solidFill>
                  <a:schemeClr val="tx1"/>
                </a:solidFill>
                <a:latin typeface="Arial" charset="0"/>
                <a:ea typeface="ＭＳ Ｐゴシック" pitchFamily="36" charset="-128"/>
              </a:defRPr>
            </a:lvl2pPr>
            <a:lvl3pPr>
              <a:tabLst>
                <a:tab pos="176213" algn="l"/>
                <a:tab pos="1163638" algn="l"/>
              </a:tabLst>
              <a:defRPr sz="2400">
                <a:solidFill>
                  <a:schemeClr val="tx1"/>
                </a:solidFill>
                <a:latin typeface="Arial" charset="0"/>
                <a:ea typeface="ＭＳ Ｐゴシック" pitchFamily="36" charset="-128"/>
              </a:defRPr>
            </a:lvl3pPr>
            <a:lvl4pPr>
              <a:tabLst>
                <a:tab pos="176213" algn="l"/>
                <a:tab pos="1163638" algn="l"/>
              </a:tabLst>
              <a:defRPr sz="2400">
                <a:solidFill>
                  <a:schemeClr val="tx1"/>
                </a:solidFill>
                <a:latin typeface="Arial" charset="0"/>
                <a:ea typeface="ＭＳ Ｐゴシック" pitchFamily="36" charset="-128"/>
              </a:defRPr>
            </a:lvl4pPr>
            <a:lvl5pPr>
              <a:tabLst>
                <a:tab pos="176213" algn="l"/>
                <a:tab pos="1163638" algn="l"/>
              </a:tabLst>
              <a:defRPr sz="2400">
                <a:solidFill>
                  <a:schemeClr val="tx1"/>
                </a:solidFill>
                <a:latin typeface="Arial" charset="0"/>
                <a:ea typeface="ＭＳ Ｐゴシック" pitchFamily="36" charset="-128"/>
              </a:defRPr>
            </a:lvl5pPr>
            <a:lvl6pPr marL="4572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6pPr>
            <a:lvl7pPr marL="9144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baseline="0" noProof="0" dirty="0" err="1">
                <a:ln>
                  <a:noFill/>
                </a:ln>
                <a:solidFill>
                  <a:srgbClr val="0070C0"/>
                </a:solidFill>
                <a:effectLst/>
                <a:uLnTx/>
                <a:uFillTx/>
                <a:latin typeface="Arial" charset="0"/>
                <a:ea typeface="Calibri" pitchFamily="34" charset="0"/>
                <a:cs typeface="Arial" charset="0"/>
              </a:rPr>
              <a:t>Leerpad</a:t>
            </a:r>
            <a:r>
              <a:rPr kumimoji="0" lang="nl-NL" sz="1200" b="1" i="0" u="none" strike="noStrike" kern="1200" cap="none" spc="0" normalizeH="0" baseline="0" noProof="0" dirty="0">
                <a:ln>
                  <a:noFill/>
                </a:ln>
                <a:solidFill>
                  <a:prstClr val="black"/>
                </a:solidFill>
                <a:effectLst/>
                <a:uLnTx/>
                <a:uFillTx/>
                <a:latin typeface="Arial" charset="0"/>
                <a:ea typeface="Calibri" pitchFamily="34" charset="0"/>
                <a:cs typeface="Arial" charset="0"/>
              </a:rPr>
              <a:t>		         	</a:t>
            </a:r>
          </a:p>
          <a:p>
            <a:pPr marL="171450" indent="-171450" fontAlgn="base">
              <a:spcBef>
                <a:spcPct val="0"/>
              </a:spcBef>
              <a:spcAft>
                <a:spcPct val="0"/>
              </a:spcAft>
              <a:buFontTx/>
              <a:buChar char="-"/>
              <a:tabLst/>
              <a:defRPr/>
            </a:pPr>
            <a:r>
              <a:rPr kumimoji="0" lang="nl-NL" sz="1200" b="0" i="0" u="none" strike="noStrike" kern="1200" cap="none" spc="0" normalizeH="0" baseline="0" noProof="0" dirty="0">
                <a:ln>
                  <a:noFill/>
                </a:ln>
                <a:effectLst/>
                <a:uLnTx/>
                <a:uFillTx/>
                <a:latin typeface="Arial"/>
                <a:ea typeface="Calibri" pitchFamily="34" charset="0"/>
                <a:cs typeface="Arial"/>
              </a:rPr>
              <a:t>Zoek uit welke kwetsbare </a:t>
            </a:r>
            <a:r>
              <a:rPr lang="nl-NL" sz="1200" dirty="0">
                <a:latin typeface="Arial"/>
                <a:ea typeface="Calibri" pitchFamily="34" charset="0"/>
                <a:cs typeface="Arial"/>
              </a:rPr>
              <a:t>groepen je wil</a:t>
            </a:r>
            <a:r>
              <a:rPr kumimoji="0" lang="nl-NL" sz="1200" b="0" i="0" u="none" strike="noStrike" kern="1200" cap="none" spc="0" normalizeH="0" baseline="0" noProof="0" dirty="0">
                <a:ln>
                  <a:noFill/>
                </a:ln>
                <a:effectLst/>
                <a:uLnTx/>
                <a:uFillTx/>
                <a:latin typeface="Arial"/>
                <a:ea typeface="Calibri" pitchFamily="34" charset="0"/>
                <a:cs typeface="Arial"/>
              </a:rPr>
              <a:t> activeren</a:t>
            </a:r>
            <a:r>
              <a:rPr lang="nl-NL" sz="1200" dirty="0">
                <a:latin typeface="Arial"/>
                <a:ea typeface="Calibri" pitchFamily="34" charset="0"/>
                <a:cs typeface="Arial"/>
              </a:rPr>
              <a:t> voor de community.</a:t>
            </a:r>
            <a:endParaRPr lang="nl-NL" sz="1200" b="0" i="0" u="none" strike="noStrike" kern="1200" cap="none" spc="0" normalizeH="0" baseline="0" noProof="0" dirty="0">
              <a:ln>
                <a:noFill/>
              </a:ln>
              <a:effectLst/>
              <a:uLnTx/>
              <a:uFillTx/>
              <a:latin typeface="Arial" charset="0"/>
              <a:ea typeface="Calibri" pitchFamily="34" charset="0"/>
              <a:cs typeface="Arial" charset="0"/>
            </a:endParaRPr>
          </a:p>
          <a:p>
            <a:pPr marL="171450" indent="-171450" fontAlgn="base">
              <a:spcBef>
                <a:spcPct val="0"/>
              </a:spcBef>
              <a:spcAft>
                <a:spcPct val="0"/>
              </a:spcAft>
              <a:buFontTx/>
              <a:buChar char="-"/>
              <a:tabLst/>
              <a:defRPr/>
            </a:pPr>
            <a:r>
              <a:rPr kumimoji="0" lang="nl-NL" sz="1200" b="0" i="0" u="none" strike="noStrike" kern="1200" cap="none" spc="0" normalizeH="0" baseline="0" noProof="0" dirty="0">
                <a:ln>
                  <a:noFill/>
                </a:ln>
                <a:effectLst/>
                <a:uLnTx/>
                <a:uFillTx/>
                <a:latin typeface="Arial"/>
                <a:ea typeface="Calibri" pitchFamily="34" charset="0"/>
                <a:cs typeface="Arial"/>
              </a:rPr>
              <a:t>Onderzoek wat de krachten en knelpunten zijn voor die groepen </a:t>
            </a:r>
            <a:r>
              <a:rPr lang="nl-NL" sz="1200" dirty="0">
                <a:latin typeface="Arial"/>
                <a:ea typeface="Calibri" pitchFamily="34" charset="0"/>
                <a:cs typeface="Arial"/>
              </a:rPr>
              <a:t>en </a:t>
            </a:r>
            <a:r>
              <a:rPr kumimoji="0" lang="nl-NL" sz="1200" b="0" i="0" u="none" strike="noStrike" kern="1200" cap="none" spc="0" normalizeH="0" baseline="0" noProof="0" dirty="0">
                <a:ln>
                  <a:noFill/>
                </a:ln>
                <a:effectLst/>
                <a:uLnTx/>
                <a:uFillTx/>
                <a:latin typeface="Arial"/>
                <a:ea typeface="Calibri" pitchFamily="34" charset="0"/>
                <a:cs typeface="Arial"/>
              </a:rPr>
              <a:t>beschrijf die.</a:t>
            </a:r>
            <a:r>
              <a:rPr lang="nl-NL" sz="1200" dirty="0">
                <a:latin typeface="Arial"/>
                <a:ea typeface="Calibri" pitchFamily="34" charset="0"/>
                <a:cs typeface="Arial"/>
              </a:rPr>
              <a:t> </a:t>
            </a:r>
            <a:endParaRPr lang="nl-NL" sz="1200" b="0" i="0" u="none" strike="noStrike" kern="1200" cap="none" spc="0" normalizeH="0" baseline="0" noProof="0" dirty="0">
              <a:ln>
                <a:noFill/>
              </a:ln>
              <a:effectLst/>
              <a:uLnTx/>
              <a:uFillTx/>
              <a:latin typeface="Arial" charset="0"/>
              <a:ea typeface="Calibri" pitchFamily="34" charset="0"/>
              <a:cs typeface="Arial" charset="0"/>
            </a:endParaRPr>
          </a:p>
          <a:p>
            <a:pPr marL="171450" indent="-171450">
              <a:spcBef>
                <a:spcPct val="0"/>
              </a:spcBef>
              <a:spcAft>
                <a:spcPct val="0"/>
              </a:spcAft>
              <a:buFontTx/>
              <a:buChar char="-"/>
              <a:tabLst/>
              <a:defRPr/>
            </a:pPr>
            <a:r>
              <a:rPr lang="nl-NL" sz="1200" dirty="0">
                <a:latin typeface="Arial"/>
                <a:ea typeface="Calibri" pitchFamily="34" charset="0"/>
                <a:cs typeface="Arial"/>
              </a:rPr>
              <a:t>Kies een model voor participatie dat hierbij past en motiveer je keuze. </a:t>
            </a:r>
          </a:p>
          <a:p>
            <a:pPr marL="171450" indent="-171450" fontAlgn="base">
              <a:spcBef>
                <a:spcPct val="0"/>
              </a:spcBef>
              <a:spcAft>
                <a:spcPct val="0"/>
              </a:spcAft>
              <a:buFontTx/>
              <a:buChar char="-"/>
              <a:tabLst/>
              <a:defRPr/>
            </a:pPr>
            <a:r>
              <a:rPr kumimoji="0" lang="nl-NL" sz="1200" b="0" i="0" u="none" strike="noStrike" kern="1200" cap="none" spc="0" normalizeH="0" baseline="0" noProof="0" dirty="0">
                <a:ln>
                  <a:noFill/>
                </a:ln>
                <a:effectLst/>
                <a:uLnTx/>
                <a:uFillTx/>
                <a:latin typeface="Arial"/>
                <a:ea typeface="Calibri" pitchFamily="34" charset="0"/>
                <a:cs typeface="Arial"/>
              </a:rPr>
              <a:t>Motiveer waarom het belangrijk is dat deze </a:t>
            </a:r>
            <a:r>
              <a:rPr lang="nl-NL" sz="1200" dirty="0">
                <a:latin typeface="Arial"/>
                <a:ea typeface="Calibri" pitchFamily="34" charset="0"/>
                <a:cs typeface="Arial"/>
              </a:rPr>
              <a:t>groepen  </a:t>
            </a:r>
            <a:r>
              <a:rPr kumimoji="0" lang="nl-NL" sz="1200" b="0" i="0" u="none" strike="noStrike" kern="1200" cap="none" spc="0" normalizeH="0" baseline="0" noProof="0" dirty="0">
                <a:ln>
                  <a:noFill/>
                </a:ln>
                <a:effectLst/>
                <a:uLnTx/>
                <a:uFillTx/>
                <a:latin typeface="Arial"/>
                <a:ea typeface="Calibri" pitchFamily="34" charset="0"/>
                <a:cs typeface="Arial"/>
              </a:rPr>
              <a:t>betrokken worden bij </a:t>
            </a:r>
            <a:r>
              <a:rPr lang="nl-NL" sz="1200" dirty="0">
                <a:latin typeface="Arial"/>
                <a:ea typeface="Calibri" pitchFamily="34" charset="0"/>
                <a:cs typeface="Arial"/>
              </a:rPr>
              <a:t>deze community. </a:t>
            </a:r>
            <a:endParaRPr lang="nl-NL" sz="1200" b="0" i="0" u="none" strike="noStrike" kern="1200" cap="none" spc="0" normalizeH="0" baseline="0" noProof="0" dirty="0">
              <a:ln>
                <a:noFill/>
              </a:ln>
              <a:effectLst/>
              <a:uLnTx/>
              <a:uFillTx/>
              <a:latin typeface="Arial"/>
              <a:ea typeface="Calibri" pitchFamily="34" charset="0"/>
              <a:cs typeface="Arial"/>
            </a:endParaRPr>
          </a:p>
          <a:p>
            <a:pPr marL="171450" indent="-171450" fontAlgn="base">
              <a:spcBef>
                <a:spcPct val="0"/>
              </a:spcBef>
              <a:spcAft>
                <a:spcPct val="0"/>
              </a:spcAft>
              <a:buFontTx/>
              <a:buChar char="-"/>
              <a:tabLst/>
              <a:defRPr/>
            </a:pPr>
            <a:r>
              <a:rPr lang="nl-NL" sz="1200" dirty="0">
                <a:latin typeface="Arial"/>
                <a:ea typeface="Calibri" pitchFamily="34" charset="0"/>
                <a:cs typeface="Arial"/>
              </a:rPr>
              <a:t>Op welke concrete manieren kun je </a:t>
            </a:r>
            <a:r>
              <a:rPr kumimoji="0" lang="nl-NL" sz="1200" b="0" i="0" u="none" strike="noStrike" kern="1200" cap="none" spc="0" normalizeH="0" baseline="0" noProof="0" dirty="0">
                <a:ln>
                  <a:noFill/>
                </a:ln>
                <a:effectLst/>
                <a:uLnTx/>
                <a:uFillTx/>
                <a:latin typeface="Arial"/>
                <a:ea typeface="Calibri" pitchFamily="34" charset="0"/>
                <a:cs typeface="Arial"/>
              </a:rPr>
              <a:t>deze groepen</a:t>
            </a:r>
            <a:r>
              <a:rPr lang="nl-NL" sz="1200" dirty="0">
                <a:latin typeface="Arial"/>
                <a:ea typeface="Calibri" pitchFamily="34" charset="0"/>
                <a:cs typeface="Arial"/>
              </a:rPr>
              <a:t> </a:t>
            </a:r>
            <a:r>
              <a:rPr kumimoji="0" lang="nl-NL" sz="1200" b="0" i="0" u="none" strike="noStrike" kern="1200" cap="none" spc="0" normalizeH="0" baseline="0" noProof="0" dirty="0">
                <a:ln>
                  <a:noFill/>
                </a:ln>
                <a:effectLst/>
                <a:uLnTx/>
                <a:uFillTx/>
                <a:latin typeface="Arial"/>
                <a:ea typeface="Calibri" pitchFamily="34" charset="0"/>
                <a:cs typeface="Arial"/>
              </a:rPr>
              <a:t> betrekken en </a:t>
            </a:r>
            <a:r>
              <a:rPr lang="nl-NL" sz="1200" dirty="0">
                <a:latin typeface="Arial"/>
                <a:ea typeface="Calibri" pitchFamily="34" charset="0"/>
                <a:cs typeface="Arial"/>
              </a:rPr>
              <a:t>werk die uit in voorbeelden, bv. Een tekst voor </a:t>
            </a:r>
            <a:r>
              <a:rPr lang="nl-NL" sz="1200" dirty="0" err="1">
                <a:latin typeface="Arial"/>
                <a:ea typeface="Calibri" pitchFamily="34" charset="0"/>
                <a:cs typeface="Arial"/>
              </a:rPr>
              <a:t>socials</a:t>
            </a:r>
            <a:r>
              <a:rPr lang="nl-NL" sz="1200" dirty="0">
                <a:latin typeface="Arial"/>
                <a:ea typeface="Calibri" pitchFamily="34" charset="0"/>
                <a:cs typeface="Arial"/>
              </a:rPr>
              <a:t>, activiteit etc. </a:t>
            </a:r>
            <a:endParaRPr lang="nl-NL" sz="1200" b="0" i="0" u="none" strike="noStrike" kern="1200" cap="none" spc="0" normalizeH="0" baseline="0" noProof="0" dirty="0">
              <a:ln>
                <a:noFill/>
              </a:ln>
              <a:effectLst/>
              <a:uLnTx/>
              <a:uFillTx/>
              <a:latin typeface="Arial" charset="0"/>
              <a:ea typeface="Calibri" pitchFamily="34" charset="0"/>
              <a:cs typeface="Arial" charset="0"/>
            </a:endParaRPr>
          </a:p>
          <a:p>
            <a:pPr marL="171450" indent="-171450" fontAlgn="base">
              <a:spcBef>
                <a:spcPct val="0"/>
              </a:spcBef>
              <a:spcAft>
                <a:spcPct val="0"/>
              </a:spcAft>
              <a:buFontTx/>
              <a:buChar char="-"/>
              <a:tabLst/>
              <a:defRPr/>
            </a:pPr>
            <a:r>
              <a:rPr kumimoji="0" lang="nl-NL" sz="1200" b="0" i="0" u="none" strike="noStrike" kern="1200" cap="none" spc="0" normalizeH="0" baseline="0" noProof="0" dirty="0">
                <a:ln>
                  <a:noFill/>
                </a:ln>
                <a:effectLst/>
                <a:uLnTx/>
                <a:uFillTx/>
                <a:latin typeface="Arial"/>
                <a:ea typeface="Calibri" pitchFamily="34" charset="0"/>
                <a:cs typeface="Arial"/>
              </a:rPr>
              <a:t>Maak een plan van aanpak </a:t>
            </a:r>
            <a:r>
              <a:rPr lang="nl-NL" sz="1200" dirty="0">
                <a:latin typeface="Arial"/>
                <a:ea typeface="Calibri" pitchFamily="34" charset="0"/>
                <a:cs typeface="Arial"/>
              </a:rPr>
              <a:t>voor de </a:t>
            </a:r>
            <a:r>
              <a:rPr lang="nl-NL" sz="1200">
                <a:latin typeface="Arial"/>
                <a:ea typeface="Calibri" pitchFamily="34" charset="0"/>
                <a:cs typeface="Arial"/>
              </a:rPr>
              <a:t>opdrachtgever </a:t>
            </a:r>
            <a:r>
              <a:rPr kumimoji="0" lang="nl-NL" sz="1200" b="0" i="0" u="none" strike="noStrike" kern="1200" cap="none" spc="0" normalizeH="0" baseline="0" noProof="0">
                <a:ln>
                  <a:noFill/>
                </a:ln>
                <a:effectLst/>
                <a:uLnTx/>
                <a:uFillTx/>
                <a:latin typeface="Arial"/>
                <a:ea typeface="Calibri" pitchFamily="34" charset="0"/>
                <a:cs typeface="Arial"/>
              </a:rPr>
              <a:t>inclusief </a:t>
            </a:r>
            <a:r>
              <a:rPr kumimoji="0" lang="nl-NL" sz="1200" b="0" i="0" u="none" strike="noStrike" kern="1200" cap="none" spc="0" normalizeH="0" baseline="0" noProof="0" dirty="0">
                <a:ln>
                  <a:noFill/>
                </a:ln>
                <a:effectLst/>
                <a:uLnTx/>
                <a:uFillTx/>
                <a:latin typeface="Arial"/>
                <a:ea typeface="Calibri" pitchFamily="34" charset="0"/>
                <a:cs typeface="Arial"/>
              </a:rPr>
              <a:t>alle voorbereidingen, communicatie, begroting en een planning</a:t>
            </a:r>
            <a:r>
              <a:rPr lang="nl-NL" sz="1200" dirty="0">
                <a:latin typeface="Arial"/>
                <a:ea typeface="Calibri" pitchFamily="34" charset="0"/>
                <a:cs typeface="Arial"/>
              </a:rPr>
              <a:t> specifiek voor deze doelgroepen.</a:t>
            </a:r>
            <a:endParaRPr lang="nl-NL" sz="1200" b="0" i="0" u="none" strike="noStrike" kern="1200" cap="none" spc="0" normalizeH="0" baseline="0" noProof="0" dirty="0">
              <a:ln>
                <a:noFill/>
              </a:ln>
              <a:effectLst/>
              <a:uLnTx/>
              <a:uFillTx/>
              <a:latin typeface="Arial"/>
              <a:ea typeface="Calibri" pitchFamily="34" charset="0"/>
              <a:cs typeface="Arial"/>
            </a:endParaRPr>
          </a:p>
        </p:txBody>
      </p:sp>
      <p:sp>
        <p:nvSpPr>
          <p:cNvPr id="8" name="Text Box 14"/>
          <p:cNvSpPr txBox="1">
            <a:spLocks noChangeArrowheads="1"/>
          </p:cNvSpPr>
          <p:nvPr/>
        </p:nvSpPr>
        <p:spPr bwMode="auto">
          <a:xfrm>
            <a:off x="7213612" y="4290638"/>
            <a:ext cx="3803811" cy="664797"/>
          </a:xfrm>
          <a:prstGeom prst="rect">
            <a:avLst/>
          </a:prstGeom>
          <a:noFill/>
          <a:ln w="9525">
            <a:solidFill>
              <a:schemeClr val="tx1"/>
            </a:solidFill>
            <a:miter lim="800000"/>
            <a:headEnd/>
            <a:tailEnd/>
          </a:ln>
          <a:effectLst/>
        </p:spPr>
        <p:txBody>
          <a:bodyPr wrap="square" anchor="t">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marL="457200" marR="0" lvl="0" indent="-457200" algn="l" defTabSz="808038" rtl="0" eaLnBrk="1" fontAlgn="auto" latinLnBrk="0" hangingPunct="1">
              <a:lnSpc>
                <a:spcPct val="100000"/>
              </a:lnSpc>
              <a:spcBef>
                <a:spcPct val="50000"/>
              </a:spcBef>
              <a:spcAft>
                <a:spcPts val="0"/>
              </a:spcAft>
              <a:buClrTx/>
              <a:buSzTx/>
              <a:buFontTx/>
              <a:buNone/>
              <a:tabLst/>
              <a:defRPr/>
            </a:pPr>
            <a:r>
              <a:rPr kumimoji="0" lang="nl-NL" sz="1200" b="1" i="0" u="none" strike="noStrike" kern="1200" cap="none" spc="0" normalizeH="0" baseline="0" noProof="0" dirty="0">
                <a:ln>
                  <a:noFill/>
                </a:ln>
                <a:solidFill>
                  <a:srgbClr val="4F81BD"/>
                </a:solidFill>
                <a:effectLst/>
                <a:uLnTx/>
                <a:uFillTx/>
                <a:latin typeface="Arial" charset="0"/>
                <a:ea typeface="ＭＳ Ｐゴシック" pitchFamily="36" charset="-128"/>
                <a:cs typeface="+mn-cs"/>
              </a:rPr>
              <a:t>Bronnen</a:t>
            </a:r>
          </a:p>
          <a:p>
            <a:pPr marL="175895" indent="-175895" defTabSz="457200">
              <a:lnSpc>
                <a:spcPct val="80000"/>
              </a:lnSpc>
              <a:spcBef>
                <a:spcPct val="50000"/>
              </a:spcBef>
              <a:buFontTx/>
              <a:buChar char="•"/>
              <a:tabLst>
                <a:tab pos="176213" algn="l"/>
                <a:tab pos="1163638" algn="l"/>
              </a:tabLst>
              <a:defRPr/>
            </a:pPr>
            <a:r>
              <a:rPr kumimoji="0" lang="nl-NL" sz="1200" b="0" i="0" u="none" strike="noStrike" kern="1200" cap="none" spc="0" normalizeH="0" baseline="0" noProof="0" dirty="0">
                <a:ln>
                  <a:noFill/>
                </a:ln>
                <a:effectLst/>
                <a:uLnTx/>
                <a:uFillTx/>
                <a:latin typeface="Arial"/>
                <a:ea typeface="ＭＳ Ｐゴシック"/>
                <a:cs typeface="Arial"/>
              </a:rPr>
              <a:t>Probeer zelf goede </a:t>
            </a:r>
            <a:r>
              <a:rPr lang="nl-NL" sz="1200" dirty="0">
                <a:latin typeface="Arial"/>
                <a:ea typeface="ＭＳ Ｐゴシック"/>
                <a:cs typeface="Arial"/>
              </a:rPr>
              <a:t>&amp; passende bronnen</a:t>
            </a:r>
            <a:r>
              <a:rPr kumimoji="0" lang="nl-NL" sz="1200" b="0" i="0" u="none" strike="noStrike" kern="1200" cap="none" spc="0" normalizeH="0" baseline="0" noProof="0" dirty="0">
                <a:ln>
                  <a:noFill/>
                </a:ln>
                <a:effectLst/>
                <a:uLnTx/>
                <a:uFillTx/>
                <a:latin typeface="Arial"/>
                <a:ea typeface="ＭＳ Ｐゴシック"/>
                <a:cs typeface="Arial"/>
              </a:rPr>
              <a:t> te vinden en vermeld die ook in je communicatieplan!</a:t>
            </a:r>
            <a:endParaRPr lang="nl-NL" sz="1200" b="0" i="0" u="none" strike="noStrike" kern="1200" cap="none" spc="0" normalizeH="0" baseline="0" noProof="0" dirty="0">
              <a:ln>
                <a:noFill/>
              </a:ln>
              <a:effectLst/>
              <a:uLnTx/>
              <a:uFillTx/>
              <a:latin typeface="Arial"/>
              <a:ea typeface="ＭＳ Ｐゴシック"/>
              <a:cs typeface="Arial"/>
            </a:endParaRPr>
          </a:p>
        </p:txBody>
      </p:sp>
      <p:sp>
        <p:nvSpPr>
          <p:cNvPr id="11" name="Text Box 14"/>
          <p:cNvSpPr txBox="1">
            <a:spLocks noChangeArrowheads="1"/>
          </p:cNvSpPr>
          <p:nvPr/>
        </p:nvSpPr>
        <p:spPr bwMode="auto">
          <a:xfrm>
            <a:off x="7143231" y="2764227"/>
            <a:ext cx="3803856" cy="997196"/>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marL="457200" marR="0" lvl="0" indent="-457200" algn="l" defTabSz="808038" rtl="0" eaLnBrk="1" fontAlgn="auto" latinLnBrk="0" hangingPunct="1">
              <a:lnSpc>
                <a:spcPct val="100000"/>
              </a:lnSpc>
              <a:spcBef>
                <a:spcPct val="50000"/>
              </a:spcBef>
              <a:spcAft>
                <a:spcPts val="0"/>
              </a:spcAft>
              <a:buClrTx/>
              <a:buSzTx/>
              <a:buFontTx/>
              <a:buNone/>
              <a:tabLst/>
              <a:defRPr/>
            </a:pPr>
            <a:r>
              <a:rPr kumimoji="0" lang="nl-NL" sz="1200" b="1" i="0" u="none" strike="noStrike" kern="1200" cap="none" spc="0" normalizeH="0" baseline="0" noProof="0" dirty="0">
                <a:ln>
                  <a:noFill/>
                </a:ln>
                <a:solidFill>
                  <a:srgbClr val="4F81BD"/>
                </a:solidFill>
                <a:effectLst/>
                <a:uLnTx/>
                <a:uFillTx/>
                <a:latin typeface="Arial" panose="020B0604020202020204" pitchFamily="34" charset="0"/>
                <a:ea typeface="ＭＳ Ｐゴシック" pitchFamily="36" charset="-128"/>
                <a:cs typeface="Arial" panose="020B0604020202020204" pitchFamily="34" charset="0"/>
              </a:rPr>
              <a:t>Bijeenkomsten &amp; Tijd</a:t>
            </a:r>
          </a:p>
          <a:p>
            <a:pPr marL="176213" marR="0" lvl="0" indent="-176213" algn="l" defTabSz="457200" rtl="0" eaLnBrk="1" fontAlgn="auto" latinLnBrk="0" hangingPunct="1">
              <a:lnSpc>
                <a:spcPct val="80000"/>
              </a:lnSpc>
              <a:spcBef>
                <a:spcPct val="50000"/>
              </a:spcBef>
              <a:spcAft>
                <a:spcPts val="0"/>
              </a:spcAft>
              <a:buClrTx/>
              <a:buSzTx/>
              <a:buFontTx/>
              <a:buChar char="•"/>
              <a:tabLst>
                <a:tab pos="176213" algn="l"/>
                <a:tab pos="1163638" algn="l"/>
              </a:tabLst>
              <a:defRPr/>
            </a:pP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6" charset="-128"/>
                <a:cs typeface="Arial" panose="020B0604020202020204" pitchFamily="34" charset="0"/>
              </a:rPr>
              <a:t>IBS en Expertlessen in periode 3 </a:t>
            </a:r>
          </a:p>
          <a:p>
            <a:pPr marL="171450" marR="0" lvl="0" indent="-171450" algn="l" defTabSz="457200" rtl="0" eaLnBrk="1" fontAlgn="auto" latinLnBrk="0" hangingPunct="1">
              <a:lnSpc>
                <a:spcPct val="80000"/>
              </a:lnSpc>
              <a:spcBef>
                <a:spcPct val="50000"/>
              </a:spcBef>
              <a:spcAft>
                <a:spcPts val="0"/>
              </a:spcAft>
              <a:buClrTx/>
              <a:buSzTx/>
              <a:buFont typeface="Arial" panose="020B0604020202020204" pitchFamily="34" charset="0"/>
              <a:buChar char="•"/>
              <a:tabLst>
                <a:tab pos="176213" algn="l"/>
                <a:tab pos="1163638" algn="l"/>
              </a:tabLst>
              <a:defRPr/>
            </a:pPr>
            <a:r>
              <a:rPr lang="nl-NL" sz="1200" dirty="0">
                <a:solidFill>
                  <a:srgbClr val="000000"/>
                </a:solidFill>
                <a:latin typeface="Arial" panose="020B0604020202020204" pitchFamily="34" charset="0"/>
                <a:cs typeface="Arial" panose="020B0604020202020204" pitchFamily="34" charset="0"/>
              </a:rPr>
              <a:t>Deadline = </a:t>
            </a:r>
            <a:r>
              <a:rPr kumimoji="0" lang="nl-NL"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6" charset="-128"/>
                <a:cs typeface="Arial" panose="020B0604020202020204" pitchFamily="34" charset="0"/>
              </a:rPr>
              <a:t> 20 maart 2022 </a:t>
            </a:r>
          </a:p>
          <a:p>
            <a:pPr marL="171450" marR="0" lvl="0" indent="-171450" algn="l" defTabSz="457200" rtl="0" eaLnBrk="1" fontAlgn="auto" latinLnBrk="0" hangingPunct="1">
              <a:lnSpc>
                <a:spcPct val="80000"/>
              </a:lnSpc>
              <a:spcBef>
                <a:spcPct val="50000"/>
              </a:spcBef>
              <a:spcAft>
                <a:spcPts val="0"/>
              </a:spcAft>
              <a:buClrTx/>
              <a:buSzTx/>
              <a:buFont typeface="Arial" panose="020B0604020202020204" pitchFamily="34" charset="0"/>
              <a:buChar char="•"/>
              <a:tabLst>
                <a:tab pos="176213" algn="l"/>
                <a:tab pos="1163638" algn="l"/>
              </a:tabLst>
              <a:defRPr/>
            </a:pPr>
            <a:r>
              <a:rPr lang="nl-NL" sz="1200" dirty="0">
                <a:solidFill>
                  <a:srgbClr val="000000"/>
                </a:solidFill>
                <a:latin typeface="Arial" panose="020B0604020202020204" pitchFamily="34" charset="0"/>
                <a:cs typeface="Arial" panose="020B0604020202020204" pitchFamily="34" charset="0"/>
              </a:rPr>
              <a:t>Feedbackfriends 28 maart 2022</a:t>
            </a:r>
            <a:endPar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6" charset="-128"/>
              <a:cs typeface="Arial" panose="020B0604020202020204" pitchFamily="34" charset="0"/>
            </a:endParaRPr>
          </a:p>
        </p:txBody>
      </p:sp>
      <p:pic>
        <p:nvPicPr>
          <p:cNvPr id="9" name="Afbeelding 8"/>
          <p:cNvPicPr>
            <a:picLocks noChangeAspect="1"/>
          </p:cNvPicPr>
          <p:nvPr/>
        </p:nvPicPr>
        <p:blipFill rotWithShape="1">
          <a:blip r:embed="rId3" cstate="print"/>
          <a:srcRect l="21805" r="10840"/>
          <a:stretch/>
        </p:blipFill>
        <p:spPr>
          <a:xfrm>
            <a:off x="1730965" y="1068838"/>
            <a:ext cx="299335" cy="412425"/>
          </a:xfrm>
          <a:prstGeom prst="rect">
            <a:avLst/>
          </a:prstGeom>
        </p:spPr>
      </p:pic>
      <p:pic>
        <p:nvPicPr>
          <p:cNvPr id="12" name="Afbeelding 11"/>
          <p:cNvPicPr>
            <a:picLocks noChangeAspect="1"/>
          </p:cNvPicPr>
          <p:nvPr/>
        </p:nvPicPr>
        <p:blipFill>
          <a:blip r:embed="rId4" cstate="print"/>
          <a:stretch>
            <a:fillRect/>
          </a:stretch>
        </p:blipFill>
        <p:spPr>
          <a:xfrm>
            <a:off x="1790186" y="1914119"/>
            <a:ext cx="263290" cy="321303"/>
          </a:xfrm>
          <a:prstGeom prst="rect">
            <a:avLst/>
          </a:prstGeom>
        </p:spPr>
      </p:pic>
      <p:pic>
        <p:nvPicPr>
          <p:cNvPr id="14" name="Afbeelding 13"/>
          <p:cNvPicPr>
            <a:picLocks noChangeAspect="1"/>
          </p:cNvPicPr>
          <p:nvPr/>
        </p:nvPicPr>
        <p:blipFill>
          <a:blip r:embed="rId5" cstate="print"/>
          <a:stretch>
            <a:fillRect/>
          </a:stretch>
        </p:blipFill>
        <p:spPr>
          <a:xfrm>
            <a:off x="1771701" y="3613666"/>
            <a:ext cx="266283" cy="416301"/>
          </a:xfrm>
          <a:prstGeom prst="rect">
            <a:avLst/>
          </a:prstGeom>
        </p:spPr>
      </p:pic>
      <p:pic>
        <p:nvPicPr>
          <p:cNvPr id="16" name="Afbeelding 15"/>
          <p:cNvPicPr>
            <a:picLocks noChangeAspect="1"/>
          </p:cNvPicPr>
          <p:nvPr/>
        </p:nvPicPr>
        <p:blipFill>
          <a:blip r:embed="rId6" cstate="print"/>
          <a:stretch>
            <a:fillRect/>
          </a:stretch>
        </p:blipFill>
        <p:spPr>
          <a:xfrm>
            <a:off x="6680151" y="1232872"/>
            <a:ext cx="385812" cy="263054"/>
          </a:xfrm>
          <a:prstGeom prst="rect">
            <a:avLst/>
          </a:prstGeom>
        </p:spPr>
      </p:pic>
      <p:pic>
        <p:nvPicPr>
          <p:cNvPr id="17" name="Afbeelding 16"/>
          <p:cNvPicPr>
            <a:picLocks noChangeAspect="1"/>
          </p:cNvPicPr>
          <p:nvPr/>
        </p:nvPicPr>
        <p:blipFill>
          <a:blip r:embed="rId7" cstate="print"/>
          <a:stretch>
            <a:fillRect/>
          </a:stretch>
        </p:blipFill>
        <p:spPr>
          <a:xfrm>
            <a:off x="6694444" y="4407979"/>
            <a:ext cx="299225" cy="290796"/>
          </a:xfrm>
          <a:prstGeom prst="rect">
            <a:avLst/>
          </a:prstGeom>
        </p:spPr>
      </p:pic>
      <p:pic>
        <p:nvPicPr>
          <p:cNvPr id="23" name="Afbeelding 22"/>
          <p:cNvPicPr>
            <a:picLocks noChangeAspect="1"/>
          </p:cNvPicPr>
          <p:nvPr/>
        </p:nvPicPr>
        <p:blipFill rotWithShape="1">
          <a:blip r:embed="rId8" cstate="print"/>
          <a:srcRect l="17050" t="33024" r="61669" b="30375"/>
          <a:stretch/>
        </p:blipFill>
        <p:spPr>
          <a:xfrm>
            <a:off x="6796573" y="2861524"/>
            <a:ext cx="269390" cy="260485"/>
          </a:xfrm>
          <a:prstGeom prst="rect">
            <a:avLst/>
          </a:prstGeom>
        </p:spPr>
      </p:pic>
      <p:pic>
        <p:nvPicPr>
          <p:cNvPr id="1026"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937" t="8406" r="6749" b="10804"/>
          <a:stretch/>
        </p:blipFill>
        <p:spPr bwMode="auto">
          <a:xfrm>
            <a:off x="9721975" y="5365773"/>
            <a:ext cx="1295448" cy="1312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a:extLst>
              <a:ext uri="{FF2B5EF4-FFF2-40B4-BE49-F238E27FC236}">
                <a16:creationId xmlns:a16="http://schemas.microsoft.com/office/drawing/2014/main" id="{C9205448-7275-4D70-BD2C-9601EC203767}"/>
              </a:ext>
            </a:extLst>
          </p:cNvPr>
          <p:cNvSpPr/>
          <p:nvPr/>
        </p:nvSpPr>
        <p:spPr>
          <a:xfrm>
            <a:off x="7851238" y="1010578"/>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hthoek 9">
            <a:extLst>
              <a:ext uri="{FF2B5EF4-FFF2-40B4-BE49-F238E27FC236}">
                <a16:creationId xmlns:a16="http://schemas.microsoft.com/office/drawing/2014/main" id="{9699695F-D735-449F-8D92-FD145EA9DCA1}"/>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Rechthoek 14">
            <a:extLst>
              <a:ext uri="{FF2B5EF4-FFF2-40B4-BE49-F238E27FC236}">
                <a16:creationId xmlns:a16="http://schemas.microsoft.com/office/drawing/2014/main" id="{1E2B9C49-2FCF-44A3-98FB-4435C3074202}"/>
              </a:ext>
            </a:extLst>
          </p:cNvPr>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Calibri"/>
                <a:ea typeface="+mn-ea"/>
                <a:cs typeface="+mn-cs"/>
              </a:rPr>
              <a:t> </a:t>
            </a:r>
          </a:p>
        </p:txBody>
      </p:sp>
      <p:sp>
        <p:nvSpPr>
          <p:cNvPr id="19" name="Rechthoek 18">
            <a:extLst>
              <a:ext uri="{FF2B5EF4-FFF2-40B4-BE49-F238E27FC236}">
                <a16:creationId xmlns:a16="http://schemas.microsoft.com/office/drawing/2014/main" id="{609EE7B8-C439-4B9C-9C8F-D45345D8EF4F}"/>
              </a:ext>
            </a:extLst>
          </p:cNvPr>
          <p:cNvSpPr/>
          <p:nvPr/>
        </p:nvSpPr>
        <p:spPr>
          <a:xfrm>
            <a:off x="7143231" y="1108501"/>
            <a:ext cx="3874192" cy="646331"/>
          </a:xfrm>
          <a:prstGeom prst="rect">
            <a:avLst/>
          </a:prstGeom>
          <a:ln>
            <a:solidFill>
              <a:schemeClr val="tx1"/>
            </a:solidFill>
          </a:ln>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Samenwerken</a:t>
            </a:r>
            <a:r>
              <a:rPr kumimoji="0" lang="nl-NL"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Dit</a:t>
            </a:r>
            <a:r>
              <a:rPr lang="en-US" sz="1200" dirty="0">
                <a:solidFill>
                  <a:srgbClr val="000000"/>
                </a:solidFill>
                <a:latin typeface="Arial" panose="020B0604020202020204" pitchFamily="34" charset="0"/>
                <a:cs typeface="Arial" panose="020B0604020202020204" pitchFamily="34" charset="0"/>
              </a:rPr>
              <a:t> product </a:t>
            </a:r>
            <a:r>
              <a:rPr lang="en-US" sz="1200" dirty="0" err="1">
                <a:solidFill>
                  <a:srgbClr val="000000"/>
                </a:solidFill>
                <a:latin typeface="Arial" panose="020B0604020202020204" pitchFamily="34" charset="0"/>
                <a:cs typeface="Arial" panose="020B0604020202020204" pitchFamily="34" charset="0"/>
              </a:rPr>
              <a:t>maak</a:t>
            </a:r>
            <a:r>
              <a:rPr lang="en-US" sz="1200" dirty="0">
                <a:solidFill>
                  <a:srgbClr val="000000"/>
                </a:solidFill>
                <a:latin typeface="Arial" panose="020B0604020202020204" pitchFamily="34" charset="0"/>
                <a:cs typeface="Arial" panose="020B0604020202020204" pitchFamily="34" charset="0"/>
              </a:rPr>
              <a:t> je </a:t>
            </a:r>
            <a:r>
              <a:rPr lang="en-US" sz="1200" dirty="0" err="1">
                <a:solidFill>
                  <a:srgbClr val="000000"/>
                </a:solidFill>
                <a:latin typeface="Arial" panose="020B0604020202020204" pitchFamily="34" charset="0"/>
                <a:cs typeface="Arial" panose="020B0604020202020204" pitchFamily="34" charset="0"/>
              </a:rPr>
              <a:t>individueel</a:t>
            </a:r>
            <a:r>
              <a:rPr lang="en-US" sz="1200" dirty="0">
                <a:solidFill>
                  <a:srgbClr val="000000"/>
                </a:solidFill>
                <a:latin typeface="Arial" panose="020B0604020202020204" pitchFamily="34" charset="0"/>
                <a:cs typeface="Arial" panose="020B0604020202020204" pitchFamily="34" charset="0"/>
              </a:rPr>
              <a:t> </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9392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5B79F3-817B-4D34-BB29-3AB93025696D}"/>
              </a:ext>
            </a:extLst>
          </p:cNvPr>
          <p:cNvSpPr>
            <a:spLocks noGrp="1"/>
          </p:cNvSpPr>
          <p:nvPr>
            <p:ph type="title"/>
          </p:nvPr>
        </p:nvSpPr>
        <p:spPr/>
        <p:txBody>
          <a:bodyPr/>
          <a:lstStyle/>
          <a:p>
            <a:r>
              <a:rPr lang="nl-NL" dirty="0"/>
              <a:t>Programma</a:t>
            </a:r>
          </a:p>
        </p:txBody>
      </p:sp>
      <p:sp>
        <p:nvSpPr>
          <p:cNvPr id="4" name="Tekstvak 3">
            <a:extLst>
              <a:ext uri="{FF2B5EF4-FFF2-40B4-BE49-F238E27FC236}">
                <a16:creationId xmlns:a16="http://schemas.microsoft.com/office/drawing/2014/main" id="{9D852C0E-7DA9-4274-98C7-937A97E7F5C7}"/>
              </a:ext>
            </a:extLst>
          </p:cNvPr>
          <p:cNvSpPr txBox="1"/>
          <p:nvPr/>
        </p:nvSpPr>
        <p:spPr>
          <a:xfrm>
            <a:off x="933893" y="1573729"/>
            <a:ext cx="5987902" cy="2821285"/>
          </a:xfrm>
          <a:prstGeom prst="rect">
            <a:avLst/>
          </a:prstGeom>
          <a:noFill/>
        </p:spPr>
        <p:txBody>
          <a:bodyPr wrap="square">
            <a:spAutoFit/>
          </a:bodyPr>
          <a:lstStyle/>
          <a:p>
            <a:pPr>
              <a:spcAft>
                <a:spcPts val="800"/>
              </a:spcAft>
            </a:pPr>
            <a:r>
              <a:rPr lang="nl-NL" b="1" dirty="0">
                <a:latin typeface="Calibri" panose="020F0502020204030204" pitchFamily="34" charset="0"/>
                <a:ea typeface="Calibri" panose="020F0502020204030204" pitchFamily="34" charset="0"/>
                <a:cs typeface="Times New Roman" panose="02020603050405020304" pitchFamily="18" charset="0"/>
              </a:rPr>
              <a:t>B</a:t>
            </a:r>
            <a:r>
              <a:rPr lang="nl-NL" sz="1800" b="1" dirty="0">
                <a:effectLst/>
                <a:latin typeface="Calibri" panose="020F0502020204030204" pitchFamily="34" charset="0"/>
                <a:ea typeface="Calibri" panose="020F0502020204030204" pitchFamily="34" charset="0"/>
                <a:cs typeface="Times New Roman" panose="02020603050405020304" pitchFamily="18" charset="0"/>
              </a:rPr>
              <a:t>ewoners betrekken 2</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800"/>
              </a:spcAft>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Draagkracht &amp; kwetsbare wijken </a:t>
            </a:r>
          </a:p>
          <a:p>
            <a:pPr marL="285750" indent="-285750">
              <a:spcAft>
                <a:spcPts val="800"/>
              </a:spcAft>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Bewonersparticipatie</a:t>
            </a:r>
          </a:p>
          <a:p>
            <a:pPr marL="285750" indent="-285750">
              <a:spcAft>
                <a:spcPts val="800"/>
              </a:spcAft>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Samenhang in de wijk (incl. belang, verstoorde samenhang en vergroten samenhang)</a:t>
            </a:r>
          </a:p>
          <a:p>
            <a:pPr marL="285750" indent="-285750">
              <a:spcAft>
                <a:spcPts val="800"/>
              </a:spcAft>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Hoe werkt het als je bij het versterken van de leefomgeving de bewoners in een kwetsbare wijk actief wil betrekken.  </a:t>
            </a:r>
          </a:p>
          <a:p>
            <a:pPr>
              <a:spcAft>
                <a:spcPts val="800"/>
              </a:spcAft>
            </a:pPr>
            <a:r>
              <a:rPr lang="nl-NL" sz="1800" b="1" dirty="0">
                <a:effectLst/>
                <a:latin typeface="Calibri" panose="020F0502020204030204" pitchFamily="34" charset="0"/>
                <a:ea typeface="Calibri" panose="020F0502020204030204" pitchFamily="34" charset="0"/>
                <a:cs typeface="Calibri" panose="020F0502020204030204" pitchFamily="34" charset="0"/>
              </a:rPr>
              <a:t>b) Werken aan feedback op LA 3</a:t>
            </a:r>
          </a:p>
        </p:txBody>
      </p:sp>
      <p:sp>
        <p:nvSpPr>
          <p:cNvPr id="5" name="Tekstvak 4">
            <a:extLst>
              <a:ext uri="{FF2B5EF4-FFF2-40B4-BE49-F238E27FC236}">
                <a16:creationId xmlns:a16="http://schemas.microsoft.com/office/drawing/2014/main" id="{81A9F527-D78A-409C-8FDD-571C23EE471B}"/>
              </a:ext>
            </a:extLst>
          </p:cNvPr>
          <p:cNvSpPr txBox="1"/>
          <p:nvPr/>
        </p:nvSpPr>
        <p:spPr>
          <a:xfrm>
            <a:off x="7627594" y="643185"/>
            <a:ext cx="3726206" cy="3662541"/>
          </a:xfrm>
          <a:prstGeom prst="rect">
            <a:avLst/>
          </a:prstGeom>
          <a:noFill/>
        </p:spPr>
        <p:txBody>
          <a:bodyPr wrap="square" rtlCol="0">
            <a:spAutoFit/>
          </a:bodyPr>
          <a:lstStyle/>
          <a:p>
            <a:r>
              <a:rPr lang="nl-NL" sz="4400" dirty="0"/>
              <a:t>Begrippen</a:t>
            </a:r>
          </a:p>
          <a:p>
            <a:endParaRPr lang="nl-NL" sz="1200" dirty="0"/>
          </a:p>
          <a:p>
            <a:pPr marL="285750" indent="-285750">
              <a:buFont typeface="Arial" panose="020B0604020202020204" pitchFamily="34" charset="0"/>
              <a:buChar char="•"/>
            </a:pPr>
            <a:r>
              <a:rPr lang="nl-NL" sz="1600" dirty="0"/>
              <a:t>Dra</a:t>
            </a:r>
            <a:r>
              <a:rPr lang="nl-NL" dirty="0"/>
              <a:t>agkracht &amp; kwetsbare wijken </a:t>
            </a:r>
          </a:p>
          <a:p>
            <a:pPr marL="285750" indent="-285750">
              <a:buFont typeface="Arial" panose="020B0604020202020204" pitchFamily="34" charset="0"/>
              <a:buChar char="•"/>
            </a:pPr>
            <a:r>
              <a:rPr lang="nl-NL" dirty="0"/>
              <a:t>Bewonersparticipatie</a:t>
            </a:r>
          </a:p>
          <a:p>
            <a:pPr marL="285750" indent="-285750">
              <a:buFont typeface="Arial" panose="020B0604020202020204" pitchFamily="34" charset="0"/>
              <a:buChar char="•"/>
            </a:pPr>
            <a:r>
              <a:rPr lang="nl-NL" dirty="0"/>
              <a:t>Samenhang in de wijk</a:t>
            </a:r>
          </a:p>
          <a:p>
            <a:pPr marL="285750" indent="-285750">
              <a:buFont typeface="Arial" panose="020B0604020202020204" pitchFamily="34" charset="0"/>
              <a:buChar char="•"/>
            </a:pPr>
            <a:r>
              <a:rPr lang="nl-NL" dirty="0"/>
              <a:t>Groepscohesie</a:t>
            </a:r>
          </a:p>
          <a:p>
            <a:pPr marL="285750" indent="-285750">
              <a:buFont typeface="Arial" panose="020B0604020202020204" pitchFamily="34" charset="0"/>
              <a:buChar char="•"/>
            </a:pPr>
            <a:r>
              <a:rPr lang="nl-NL" dirty="0"/>
              <a:t>Socialisatie</a:t>
            </a:r>
          </a:p>
          <a:p>
            <a:pPr marL="285750" indent="-285750">
              <a:buFont typeface="Arial" panose="020B0604020202020204" pitchFamily="34" charset="0"/>
              <a:buChar char="•"/>
            </a:pPr>
            <a:r>
              <a:rPr lang="nl-NL" dirty="0"/>
              <a:t>Sociologie </a:t>
            </a:r>
          </a:p>
          <a:p>
            <a:endParaRPr lang="nl-NL" sz="1200" dirty="0"/>
          </a:p>
          <a:p>
            <a:endParaRPr lang="nl-NL" sz="1200" dirty="0"/>
          </a:p>
          <a:p>
            <a:endParaRPr lang="nl-NL" sz="4400" dirty="0"/>
          </a:p>
        </p:txBody>
      </p:sp>
    </p:spTree>
    <p:extLst>
      <p:ext uri="{BB962C8B-B14F-4D97-AF65-F5344CB8AC3E}">
        <p14:creationId xmlns:p14="http://schemas.microsoft.com/office/powerpoint/2010/main" val="1662655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0F81ED-1963-4021-9156-DBF3FDFFA480}"/>
              </a:ext>
            </a:extLst>
          </p:cNvPr>
          <p:cNvSpPr>
            <a:spLocks noGrp="1"/>
          </p:cNvSpPr>
          <p:nvPr>
            <p:ph type="ctrTitle"/>
          </p:nvPr>
        </p:nvSpPr>
        <p:spPr/>
        <p:txBody>
          <a:bodyPr/>
          <a:lstStyle/>
          <a:p>
            <a:r>
              <a:rPr lang="nl-NL" dirty="0"/>
              <a:t>a) Bewoners betrekken 2</a:t>
            </a:r>
          </a:p>
        </p:txBody>
      </p:sp>
      <p:sp>
        <p:nvSpPr>
          <p:cNvPr id="3" name="Ondertitel 2">
            <a:extLst>
              <a:ext uri="{FF2B5EF4-FFF2-40B4-BE49-F238E27FC236}">
                <a16:creationId xmlns:a16="http://schemas.microsoft.com/office/drawing/2014/main" id="{EE972E45-F8C4-4D4A-90E5-5FE425DA93D6}"/>
              </a:ext>
            </a:extLst>
          </p:cNvPr>
          <p:cNvSpPr>
            <a:spLocks noGrp="1"/>
          </p:cNvSpPr>
          <p:nvPr>
            <p:ph type="subTitle" idx="1"/>
          </p:nvPr>
        </p:nvSpPr>
        <p:spPr/>
        <p:txBody>
          <a:bodyPr/>
          <a:lstStyle/>
          <a:p>
            <a:r>
              <a:rPr lang="nl-NL" sz="2400" dirty="0">
                <a:effectLst/>
                <a:latin typeface="Calibri" panose="020F0502020204030204" pitchFamily="34" charset="0"/>
                <a:ea typeface="Calibri" panose="020F0502020204030204" pitchFamily="34" charset="0"/>
                <a:cs typeface="Times New Roman" panose="02020603050405020304" pitchFamily="18" charset="0"/>
              </a:rPr>
              <a:t>Hoe werkt het als je bij het versterken van leefomgeving de bewoners in een kwetsbare wijk actief wil betrekken.  </a:t>
            </a:r>
          </a:p>
          <a:p>
            <a:endParaRPr lang="nl-NL" dirty="0"/>
          </a:p>
        </p:txBody>
      </p:sp>
    </p:spTree>
    <p:extLst>
      <p:ext uri="{BB962C8B-B14F-4D97-AF65-F5344CB8AC3E}">
        <p14:creationId xmlns:p14="http://schemas.microsoft.com/office/powerpoint/2010/main" val="805689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0A776FEB-19A5-40FC-B6E5-501E8DE959EC}"/>
              </a:ext>
            </a:extLst>
          </p:cNvPr>
          <p:cNvPicPr>
            <a:picLocks noChangeAspect="1"/>
          </p:cNvPicPr>
          <p:nvPr/>
        </p:nvPicPr>
        <p:blipFill rotWithShape="1">
          <a:blip r:embed="rId2"/>
          <a:srcRect l="17232" t="15557" r="28125" b="9438"/>
          <a:stretch/>
        </p:blipFill>
        <p:spPr>
          <a:xfrm>
            <a:off x="1150938" y="2384425"/>
            <a:ext cx="4702175" cy="3616325"/>
          </a:xfrm>
          <a:prstGeom prst="rect">
            <a:avLst/>
          </a:prstGeom>
          <a:scene3d>
            <a:camera prst="orthographicFront"/>
            <a:lightRig rig="twoPt" dir="t">
              <a:rot lat="0" lon="0" rev="7200000"/>
            </a:lightRig>
          </a:scene3d>
        </p:spPr>
      </p:pic>
      <p:pic>
        <p:nvPicPr>
          <p:cNvPr id="3074" name="Picture 2" descr="Platform31 kennis- en netwerkorganisatie voor stad en regio - Betere wijken  dankzij de energietransitie?">
            <a:extLst>
              <a:ext uri="{FF2B5EF4-FFF2-40B4-BE49-F238E27FC236}">
                <a16:creationId xmlns:a16="http://schemas.microsoft.com/office/drawing/2014/main" id="{B450A683-5C0D-4677-A2C3-6E34DC7A2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375" y="2384425"/>
            <a:ext cx="5116513" cy="3616325"/>
          </a:xfrm>
          <a:prstGeom prst="rect">
            <a:avLst/>
          </a:prstGeom>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9291524A-58F1-4472-A935-6D4AEF13036D}"/>
              </a:ext>
            </a:extLst>
          </p:cNvPr>
          <p:cNvSpPr>
            <a:spLocks noGrp="1"/>
          </p:cNvSpPr>
          <p:nvPr>
            <p:ph type="title"/>
          </p:nvPr>
        </p:nvSpPr>
        <p:spPr>
          <a:xfrm>
            <a:off x="870204" y="606564"/>
            <a:ext cx="10451592" cy="1325563"/>
          </a:xfrm>
        </p:spPr>
        <p:txBody>
          <a:bodyPr vert="horz" lIns="91440" tIns="45720" rIns="91440" bIns="45720" rtlCol="0" anchor="ctr">
            <a:normAutofit/>
          </a:bodyPr>
          <a:lstStyle/>
          <a:p>
            <a:r>
              <a:rPr lang="en-US" kern="1200">
                <a:solidFill>
                  <a:schemeClr val="tx1"/>
                </a:solidFill>
                <a:latin typeface="+mj-lt"/>
                <a:ea typeface="+mj-ea"/>
                <a:cs typeface="+mj-cs"/>
              </a:rPr>
              <a:t>Kwetsbare wijken </a:t>
            </a:r>
          </a:p>
        </p:txBody>
      </p:sp>
    </p:spTree>
    <p:extLst>
      <p:ext uri="{BB962C8B-B14F-4D97-AF65-F5344CB8AC3E}">
        <p14:creationId xmlns:p14="http://schemas.microsoft.com/office/powerpoint/2010/main" val="2000982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A5F028A-D3E6-4415-874C-238834BB4395}"/>
              </a:ext>
            </a:extLst>
          </p:cNvPr>
          <p:cNvPicPr>
            <a:picLocks noChangeAspect="1"/>
          </p:cNvPicPr>
          <p:nvPr/>
        </p:nvPicPr>
        <p:blipFill rotWithShape="1">
          <a:blip r:embed="rId2"/>
          <a:srcRect l="18750" t="15873" r="30625" b="11905"/>
          <a:stretch/>
        </p:blipFill>
        <p:spPr>
          <a:xfrm>
            <a:off x="5791200" y="862919"/>
            <a:ext cx="6172200" cy="4953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kstvak 5">
            <a:extLst>
              <a:ext uri="{FF2B5EF4-FFF2-40B4-BE49-F238E27FC236}">
                <a16:creationId xmlns:a16="http://schemas.microsoft.com/office/drawing/2014/main" id="{F805B460-C49E-4E64-B30A-5E279885E2F4}"/>
              </a:ext>
            </a:extLst>
          </p:cNvPr>
          <p:cNvSpPr txBox="1"/>
          <p:nvPr/>
        </p:nvSpPr>
        <p:spPr>
          <a:xfrm>
            <a:off x="598715" y="862919"/>
            <a:ext cx="4005942" cy="4093428"/>
          </a:xfrm>
          <a:prstGeom prst="rect">
            <a:avLst/>
          </a:prstGeom>
          <a:noFill/>
        </p:spPr>
        <p:txBody>
          <a:bodyPr wrap="square">
            <a:spAutoFit/>
          </a:bodyPr>
          <a:lstStyle/>
          <a:p>
            <a:r>
              <a:rPr lang="nl-NL" sz="2000" b="0" i="0" dirty="0">
                <a:solidFill>
                  <a:schemeClr val="accent1"/>
                </a:solidFill>
                <a:effectLst/>
                <a:latin typeface="Helvetica Neue"/>
              </a:rPr>
              <a:t>Verdiepend onderzoek in twaalf wijken naar oorzaken van de afnemende leefbaarheid laat zien dat in deze wijken concentraties ontstaan van kwetsbare groepen, zoals mensen die in armoede of met schulden leven, vroegtijdige schoolverlaters en mensen uit de maatschappelijke opvang. De crisis, maar ook de nieuwe Woningwet en de decentralisaties in het sociale domein komen hard aan in deze wijken.</a:t>
            </a:r>
            <a:endParaRPr lang="nl-NL" sz="2000" dirty="0">
              <a:solidFill>
                <a:schemeClr val="accent1"/>
              </a:solidFill>
            </a:endParaRPr>
          </a:p>
        </p:txBody>
      </p:sp>
      <p:sp>
        <p:nvSpPr>
          <p:cNvPr id="8" name="Tekstvak 7">
            <a:extLst>
              <a:ext uri="{FF2B5EF4-FFF2-40B4-BE49-F238E27FC236}">
                <a16:creationId xmlns:a16="http://schemas.microsoft.com/office/drawing/2014/main" id="{3E587072-A762-488C-A0C4-97FA84B6AFE1}"/>
              </a:ext>
            </a:extLst>
          </p:cNvPr>
          <p:cNvSpPr txBox="1"/>
          <p:nvPr/>
        </p:nvSpPr>
        <p:spPr>
          <a:xfrm>
            <a:off x="598715" y="5054377"/>
            <a:ext cx="4691742" cy="923330"/>
          </a:xfrm>
          <a:prstGeom prst="rect">
            <a:avLst/>
          </a:prstGeom>
          <a:noFill/>
        </p:spPr>
        <p:txBody>
          <a:bodyPr wrap="square">
            <a:spAutoFit/>
          </a:bodyPr>
          <a:lstStyle/>
          <a:p>
            <a:r>
              <a:rPr lang="nl-NL" dirty="0"/>
              <a:t>Bron: https://www.platform31.nl/publicaties/kwetsbare-wijken-in-beeld</a:t>
            </a:r>
          </a:p>
        </p:txBody>
      </p:sp>
    </p:spTree>
    <p:extLst>
      <p:ext uri="{BB962C8B-B14F-4D97-AF65-F5344CB8AC3E}">
        <p14:creationId xmlns:p14="http://schemas.microsoft.com/office/powerpoint/2010/main" val="2300241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e meet je sociale draagkracht?">
            <a:extLst>
              <a:ext uri="{FF2B5EF4-FFF2-40B4-BE49-F238E27FC236}">
                <a16:creationId xmlns:a16="http://schemas.microsoft.com/office/drawing/2014/main" id="{23A2BCF5-CC14-4B08-9D67-A955D54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249136"/>
            <a:ext cx="9144000"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88B03C4A-686C-451A-9E6F-78DC92C1D6D5}"/>
              </a:ext>
            </a:extLst>
          </p:cNvPr>
          <p:cNvSpPr txBox="1"/>
          <p:nvPr/>
        </p:nvSpPr>
        <p:spPr>
          <a:xfrm>
            <a:off x="467833" y="287079"/>
            <a:ext cx="7707338" cy="584775"/>
          </a:xfrm>
          <a:prstGeom prst="rect">
            <a:avLst/>
          </a:prstGeom>
          <a:noFill/>
        </p:spPr>
        <p:txBody>
          <a:bodyPr wrap="square" rtlCol="0">
            <a:spAutoFit/>
          </a:bodyPr>
          <a:lstStyle/>
          <a:p>
            <a:r>
              <a:rPr lang="nl-NL" sz="3200" dirty="0"/>
              <a:t>Sociale draagkracht in wijken  </a:t>
            </a:r>
          </a:p>
        </p:txBody>
      </p:sp>
    </p:spTree>
    <p:extLst>
      <p:ext uri="{BB962C8B-B14F-4D97-AF65-F5344CB8AC3E}">
        <p14:creationId xmlns:p14="http://schemas.microsoft.com/office/powerpoint/2010/main" val="3216207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D19BB8BE-1351-4D9B-B761-F84A0B5B6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B140F75-0CA9-4D03-BD61-3CB3D93C6A25}"/>
              </a:ext>
            </a:extLst>
          </p:cNvPr>
          <p:cNvSpPr>
            <a:spLocks noGrp="1"/>
          </p:cNvSpPr>
          <p:nvPr>
            <p:ph type="title"/>
          </p:nvPr>
        </p:nvSpPr>
        <p:spPr>
          <a:xfrm>
            <a:off x="838199" y="573741"/>
            <a:ext cx="3785554" cy="2199341"/>
          </a:xfrm>
        </p:spPr>
        <p:txBody>
          <a:bodyPr vert="horz" lIns="91440" tIns="45720" rIns="91440" bIns="45720" rtlCol="0" anchor="b">
            <a:normAutofit/>
          </a:bodyPr>
          <a:lstStyle/>
          <a:p>
            <a:r>
              <a:rPr lang="en-US" sz="4000" kern="1200">
                <a:solidFill>
                  <a:schemeClr val="tx1"/>
                </a:solidFill>
                <a:latin typeface="+mj-lt"/>
                <a:ea typeface="+mj-ea"/>
                <a:cs typeface="+mj-cs"/>
              </a:rPr>
              <a:t>Draagkracht en draaglast </a:t>
            </a:r>
          </a:p>
        </p:txBody>
      </p:sp>
      <p:sp>
        <p:nvSpPr>
          <p:cNvPr id="4" name="Tekstvak 3">
            <a:extLst>
              <a:ext uri="{FF2B5EF4-FFF2-40B4-BE49-F238E27FC236}">
                <a16:creationId xmlns:a16="http://schemas.microsoft.com/office/drawing/2014/main" id="{576B80AC-7FB9-44FC-8F31-179FEC7504DB}"/>
              </a:ext>
            </a:extLst>
          </p:cNvPr>
          <p:cNvSpPr txBox="1"/>
          <p:nvPr/>
        </p:nvSpPr>
        <p:spPr>
          <a:xfrm>
            <a:off x="838199" y="2982260"/>
            <a:ext cx="3748441" cy="3149600"/>
          </a:xfrm>
          <a:prstGeom prst="rect">
            <a:avLst/>
          </a:prstGeom>
        </p:spPr>
        <p:txBody>
          <a:bodyPr vert="horz" lIns="91440" tIns="45720" rIns="91440" bIns="45720" rtlCol="0">
            <a:normAutofit/>
          </a:bodyPr>
          <a:lstStyle/>
          <a:p>
            <a:pPr>
              <a:lnSpc>
                <a:spcPct val="90000"/>
              </a:lnSpc>
              <a:spcAft>
                <a:spcPts val="600"/>
              </a:spcAft>
            </a:pPr>
            <a:r>
              <a:rPr lang="en-US" sz="1400" b="0" i="0">
                <a:effectLst/>
              </a:rPr>
              <a:t>Het model van de draagkracht-draaglast analyse maakt inzichtelijk waarom een situatie te veel kan zijn voor iemand. Wanneer de draaglast groter wordt dan de draagkracht ontstaan problemen. De weegschaal slaat door naar één kant. Dit kan gebeuren doordat er bijvoorbeeld veel in korte tijd gebeurt of het heel druk is, waardoor de draaglast groter wordt (zwaarder). Maar het kan ook zijn dat iemand moe of ziek is, waardoor zijn draagkracht vermindert. Resultaat is dat de eisen die gesteld worden groter zijn dan wat de persoon aan kan of denkt aan te kunnen.</a:t>
            </a:r>
          </a:p>
          <a:p>
            <a:pPr indent="-228600">
              <a:lnSpc>
                <a:spcPct val="90000"/>
              </a:lnSpc>
              <a:spcAft>
                <a:spcPts val="600"/>
              </a:spcAft>
              <a:buFont typeface="Arial" panose="020B0604020202020204" pitchFamily="34" charset="0"/>
              <a:buChar char="•"/>
            </a:pPr>
            <a:endParaRPr lang="en-US" sz="1400"/>
          </a:p>
          <a:p>
            <a:pPr>
              <a:lnSpc>
                <a:spcPct val="90000"/>
              </a:lnSpc>
              <a:spcAft>
                <a:spcPts val="600"/>
              </a:spcAft>
            </a:pPr>
            <a:r>
              <a:rPr lang="en-US" sz="1400"/>
              <a:t>Bron = MOVISIE </a:t>
            </a:r>
            <a:endParaRPr lang="en-US" sz="1400" dirty="0"/>
          </a:p>
        </p:txBody>
      </p:sp>
      <p:pic>
        <p:nvPicPr>
          <p:cNvPr id="1026" name="Picture 2" descr="Hoe groot is jouw emmer?">
            <a:extLst>
              <a:ext uri="{FF2B5EF4-FFF2-40B4-BE49-F238E27FC236}">
                <a16:creationId xmlns:a16="http://schemas.microsoft.com/office/drawing/2014/main" id="{70EEAADF-9E28-45A8-96A7-EE4548F4129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91801" y="1838500"/>
            <a:ext cx="6362000" cy="31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662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810C2F5-F2B0-4A86-A377-CE40BE7DBD79}"/>
              </a:ext>
            </a:extLst>
          </p:cNvPr>
          <p:cNvSpPr txBox="1"/>
          <p:nvPr/>
        </p:nvSpPr>
        <p:spPr>
          <a:xfrm>
            <a:off x="892629" y="889843"/>
            <a:ext cx="9527658" cy="5355312"/>
          </a:xfrm>
          <a:prstGeom prst="rect">
            <a:avLst/>
          </a:prstGeom>
          <a:noFill/>
        </p:spPr>
        <p:txBody>
          <a:bodyPr wrap="square">
            <a:spAutoFit/>
          </a:bodyPr>
          <a:lstStyle/>
          <a:p>
            <a:pPr algn="l" fontAlgn="base"/>
            <a:r>
              <a:rPr lang="nl-NL" b="1" i="0" dirty="0">
                <a:solidFill>
                  <a:schemeClr val="accent1"/>
                </a:solidFill>
                <a:effectLst/>
                <a:latin typeface="Open Sans" panose="020B0606030504020204" pitchFamily="34" charset="0"/>
              </a:rPr>
              <a:t>Draaglast:</a:t>
            </a:r>
            <a:endParaRPr lang="nl-NL" b="0" i="0" dirty="0">
              <a:solidFill>
                <a:schemeClr val="accent1"/>
              </a:solidFill>
              <a:effectLst/>
              <a:latin typeface="Open Sans" panose="020B0606030504020204" pitchFamily="34" charset="0"/>
            </a:endParaRPr>
          </a:p>
          <a:p>
            <a:pPr algn="l" fontAlgn="base"/>
            <a:r>
              <a:rPr lang="nl-NL" b="0" i="0" dirty="0">
                <a:solidFill>
                  <a:srgbClr val="000000"/>
                </a:solidFill>
                <a:effectLst/>
                <a:latin typeface="Open Sans" panose="020B0606030504020204" pitchFamily="34" charset="0"/>
              </a:rPr>
              <a:t>De dingen die je voor je kiezen krijgt noemen we de </a:t>
            </a:r>
            <a:r>
              <a:rPr lang="nl-NL" b="1" i="0" dirty="0">
                <a:solidFill>
                  <a:srgbClr val="000000"/>
                </a:solidFill>
                <a:effectLst/>
                <a:latin typeface="Open Sans" panose="020B0606030504020204" pitchFamily="34" charset="0"/>
              </a:rPr>
              <a:t>draaglast</a:t>
            </a:r>
            <a:r>
              <a:rPr lang="nl-NL" b="0" i="0" dirty="0">
                <a:solidFill>
                  <a:srgbClr val="000000"/>
                </a:solidFill>
                <a:effectLst/>
                <a:latin typeface="Open Sans" panose="020B0606030504020204" pitchFamily="34" charset="0"/>
              </a:rPr>
              <a:t>. Dat kan van alles zijn;.</a:t>
            </a:r>
          </a:p>
          <a:p>
            <a:pPr algn="l" fontAlgn="base">
              <a:buFont typeface="Arial" panose="020B0604020202020204" pitchFamily="34" charset="0"/>
              <a:buChar char="•"/>
            </a:pPr>
            <a:r>
              <a:rPr lang="nl-NL" b="0" i="0" dirty="0">
                <a:solidFill>
                  <a:srgbClr val="000000"/>
                </a:solidFill>
                <a:effectLst/>
                <a:latin typeface="Open Sans" panose="020B0606030504020204" pitchFamily="34" charset="0"/>
              </a:rPr>
              <a:t>Werkbelasting en werkdruk, conflict met leidinggevende, reorganisatie: onrust, weinig uitdaging)</a:t>
            </a:r>
          </a:p>
          <a:p>
            <a:pPr algn="l" fontAlgn="base">
              <a:buFont typeface="Arial" panose="020B0604020202020204" pitchFamily="34" charset="0"/>
              <a:buChar char="•"/>
            </a:pPr>
            <a:r>
              <a:rPr lang="nl-NL" b="0" i="0" dirty="0">
                <a:solidFill>
                  <a:srgbClr val="000000"/>
                </a:solidFill>
                <a:effectLst/>
                <a:latin typeface="Open Sans" panose="020B0606030504020204" pitchFamily="34" charset="0"/>
              </a:rPr>
              <a:t>Privébelasting (relatie of financiële problemen, mantelzorg)</a:t>
            </a:r>
          </a:p>
          <a:p>
            <a:pPr algn="l" fontAlgn="base">
              <a:buFont typeface="Arial" panose="020B0604020202020204" pitchFamily="34" charset="0"/>
              <a:buChar char="•"/>
            </a:pPr>
            <a:r>
              <a:rPr lang="nl-NL" b="0" i="0" dirty="0">
                <a:solidFill>
                  <a:srgbClr val="000000"/>
                </a:solidFill>
                <a:effectLst/>
                <a:latin typeface="Open Sans" panose="020B0606030504020204" pitchFamily="34" charset="0"/>
              </a:rPr>
              <a:t>Persoonlijke eigenschappen (veeleisend, perfectionistisch, geen nee durven zeggen)</a:t>
            </a:r>
          </a:p>
          <a:p>
            <a:pPr algn="l" fontAlgn="base">
              <a:buFont typeface="Arial" panose="020B0604020202020204" pitchFamily="34" charset="0"/>
              <a:buChar char="•"/>
            </a:pPr>
            <a:r>
              <a:rPr lang="nl-NL" b="0" i="0" dirty="0">
                <a:solidFill>
                  <a:srgbClr val="000000"/>
                </a:solidFill>
                <a:effectLst/>
                <a:latin typeface="Open Sans" panose="020B0606030504020204" pitchFamily="34" charset="0"/>
              </a:rPr>
              <a:t>Gebeurtenissen (overlijden van een naaste, Corona etc.)</a:t>
            </a:r>
          </a:p>
          <a:p>
            <a:pPr algn="l" fontAlgn="base"/>
            <a:r>
              <a:rPr lang="nl-NL" b="0" i="0" dirty="0">
                <a:solidFill>
                  <a:srgbClr val="000000"/>
                </a:solidFill>
                <a:effectLst/>
                <a:latin typeface="Open Sans" panose="020B0606030504020204" pitchFamily="34" charset="0"/>
              </a:rPr>
              <a:t>Je kunt er best tegen als dingen een tijdje niet lekker lopen. Het gaat mis als ze zich opstapelen. Gedoe op het werk, relatiebreuk en geen nee durven te zeggen. De draaglast wordt groter en daar moet veel tegenover staan aan de kant van draagkracht om in balans te blijven.</a:t>
            </a:r>
          </a:p>
          <a:p>
            <a:pPr algn="l" fontAlgn="base"/>
            <a:endParaRPr lang="nl-NL" b="0" i="0" dirty="0">
              <a:solidFill>
                <a:schemeClr val="accent1"/>
              </a:solidFill>
              <a:effectLst/>
              <a:latin typeface="Open Sans" panose="020B0606030504020204" pitchFamily="34" charset="0"/>
            </a:endParaRPr>
          </a:p>
          <a:p>
            <a:pPr algn="l" fontAlgn="base"/>
            <a:r>
              <a:rPr lang="nl-NL" b="1" i="0" dirty="0">
                <a:solidFill>
                  <a:schemeClr val="accent1"/>
                </a:solidFill>
                <a:effectLst/>
                <a:latin typeface="Open Sans" panose="020B0606030504020204" pitchFamily="34" charset="0"/>
              </a:rPr>
              <a:t>Draagkracht:</a:t>
            </a:r>
            <a:endParaRPr lang="nl-NL" b="0" i="0" dirty="0">
              <a:solidFill>
                <a:schemeClr val="accent1"/>
              </a:solidFill>
              <a:effectLst/>
              <a:latin typeface="Open Sans" panose="020B0606030504020204" pitchFamily="34" charset="0"/>
            </a:endParaRPr>
          </a:p>
          <a:p>
            <a:pPr algn="l" fontAlgn="base"/>
            <a:r>
              <a:rPr lang="nl-NL" b="0" i="0" dirty="0">
                <a:solidFill>
                  <a:srgbClr val="000000"/>
                </a:solidFill>
                <a:effectLst/>
                <a:latin typeface="Open Sans" panose="020B0606030504020204" pitchFamily="34" charset="0"/>
              </a:rPr>
              <a:t>De draagkracht zijn de dingen die ervoor zorgen dat je sterker bent. Voorbeelden die iemands draagkracht vergroten:</a:t>
            </a:r>
          </a:p>
          <a:p>
            <a:pPr algn="l" fontAlgn="base">
              <a:buFont typeface="Arial" panose="020B0604020202020204" pitchFamily="34" charset="0"/>
              <a:buChar char="•"/>
            </a:pPr>
            <a:r>
              <a:rPr lang="nl-NL" b="0" i="0" dirty="0">
                <a:solidFill>
                  <a:srgbClr val="000000"/>
                </a:solidFill>
                <a:effectLst/>
                <a:latin typeface="Open Sans" panose="020B0606030504020204" pitchFamily="34" charset="0"/>
              </a:rPr>
              <a:t>Werkgeluk, energie, (leuke collega’s, ervaring met werkzaamheden, afwisselend werk)</a:t>
            </a:r>
          </a:p>
          <a:p>
            <a:pPr algn="l" fontAlgn="base">
              <a:buFont typeface="Arial" panose="020B0604020202020204" pitchFamily="34" charset="0"/>
              <a:buChar char="•"/>
            </a:pPr>
            <a:r>
              <a:rPr lang="nl-NL" b="0" i="0" dirty="0">
                <a:solidFill>
                  <a:srgbClr val="000000"/>
                </a:solidFill>
                <a:effectLst/>
                <a:latin typeface="Open Sans" panose="020B0606030504020204" pitchFamily="34" charset="0"/>
              </a:rPr>
              <a:t>Lichamelijke gezondheid (goede conditie, sporten, fietsen naar werk, gezond eten)</a:t>
            </a:r>
          </a:p>
          <a:p>
            <a:pPr algn="l" fontAlgn="base">
              <a:buFont typeface="Arial" panose="020B0604020202020204" pitchFamily="34" charset="0"/>
              <a:buChar char="•"/>
            </a:pPr>
            <a:r>
              <a:rPr lang="nl-NL" b="0" i="0" dirty="0">
                <a:solidFill>
                  <a:srgbClr val="000000"/>
                </a:solidFill>
                <a:effectLst/>
                <a:latin typeface="Open Sans" panose="020B0606030504020204" pitchFamily="34" charset="0"/>
              </a:rPr>
              <a:t>Ontspanning (boek lezen, sauna, vakantie, yoga)</a:t>
            </a:r>
          </a:p>
          <a:p>
            <a:pPr algn="l" fontAlgn="base">
              <a:buFont typeface="Arial" panose="020B0604020202020204" pitchFamily="34" charset="0"/>
              <a:buChar char="•"/>
            </a:pPr>
            <a:r>
              <a:rPr lang="nl-NL" b="0" i="0" dirty="0">
                <a:solidFill>
                  <a:srgbClr val="000000"/>
                </a:solidFill>
                <a:effectLst/>
                <a:latin typeface="Open Sans" panose="020B0606030504020204" pitchFamily="34" charset="0"/>
              </a:rPr>
              <a:t>Sociale steun, contacten, relatie (partner, hechte familie, vast vriendenavond)</a:t>
            </a:r>
          </a:p>
        </p:txBody>
      </p:sp>
    </p:spTree>
    <p:extLst>
      <p:ext uri="{BB962C8B-B14F-4D97-AF65-F5344CB8AC3E}">
        <p14:creationId xmlns:p14="http://schemas.microsoft.com/office/powerpoint/2010/main" val="3041303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272827-1EC9-474D-93C3-6EE75C055B11}"/>
              </a:ext>
            </a:extLst>
          </p:cNvPr>
          <p:cNvSpPr>
            <a:spLocks noGrp="1"/>
          </p:cNvSpPr>
          <p:nvPr>
            <p:ph type="title"/>
          </p:nvPr>
        </p:nvSpPr>
        <p:spPr/>
        <p:txBody>
          <a:bodyPr/>
          <a:lstStyle/>
          <a:p>
            <a:r>
              <a:rPr lang="nl-NL" dirty="0"/>
              <a:t>Uit onderzoek blijkt: </a:t>
            </a:r>
          </a:p>
        </p:txBody>
      </p:sp>
      <p:pic>
        <p:nvPicPr>
          <p:cNvPr id="4" name="Afbeelding 3">
            <a:extLst>
              <a:ext uri="{FF2B5EF4-FFF2-40B4-BE49-F238E27FC236}">
                <a16:creationId xmlns:a16="http://schemas.microsoft.com/office/drawing/2014/main" id="{5D9A0E74-CA63-469F-893F-360F3510E706}"/>
              </a:ext>
            </a:extLst>
          </p:cNvPr>
          <p:cNvPicPr>
            <a:picLocks noChangeAspect="1"/>
          </p:cNvPicPr>
          <p:nvPr/>
        </p:nvPicPr>
        <p:blipFill rotWithShape="1">
          <a:blip r:embed="rId2"/>
          <a:srcRect l="33393" t="31590" r="9554" b="20317"/>
          <a:stretch/>
        </p:blipFill>
        <p:spPr>
          <a:xfrm>
            <a:off x="838200" y="1567543"/>
            <a:ext cx="8632374" cy="4093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kstvak 5">
            <a:extLst>
              <a:ext uri="{FF2B5EF4-FFF2-40B4-BE49-F238E27FC236}">
                <a16:creationId xmlns:a16="http://schemas.microsoft.com/office/drawing/2014/main" id="{3039D5B5-AC8A-491F-838B-381AA0BC6434}"/>
              </a:ext>
            </a:extLst>
          </p:cNvPr>
          <p:cNvSpPr txBox="1"/>
          <p:nvPr/>
        </p:nvSpPr>
        <p:spPr>
          <a:xfrm>
            <a:off x="533400" y="6123543"/>
            <a:ext cx="10308772" cy="369332"/>
          </a:xfrm>
          <a:prstGeom prst="rect">
            <a:avLst/>
          </a:prstGeom>
          <a:noFill/>
        </p:spPr>
        <p:txBody>
          <a:bodyPr wrap="square">
            <a:spAutoFit/>
          </a:bodyPr>
          <a:lstStyle/>
          <a:p>
            <a:r>
              <a:rPr lang="nl-NL" dirty="0"/>
              <a:t>file:///C:/Users/PCU/Downloads/P5_rapport_dbouchtoubi_4139208_1.pdf</a:t>
            </a:r>
          </a:p>
        </p:txBody>
      </p:sp>
    </p:spTree>
    <p:extLst>
      <p:ext uri="{BB962C8B-B14F-4D97-AF65-F5344CB8AC3E}">
        <p14:creationId xmlns:p14="http://schemas.microsoft.com/office/powerpoint/2010/main" val="10905608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58E09137C68A74EA55321485504F917" ma:contentTypeVersion="14" ma:contentTypeDescription="Een nieuw document maken." ma:contentTypeScope="" ma:versionID="a3c3b2d2316bbff68d369b35dcdb8578">
  <xsd:schema xmlns:xsd="http://www.w3.org/2001/XMLSchema" xmlns:xs="http://www.w3.org/2001/XMLSchema" xmlns:p="http://schemas.microsoft.com/office/2006/metadata/properties" xmlns:ns2="2c4f0c93-2979-4f27-aab2-70de95932352" xmlns:ns3="c6f82ce1-f6df-49a5-8b49-cf8409a27aa4" targetNamespace="http://schemas.microsoft.com/office/2006/metadata/properties" ma:root="true" ma:fieldsID="0dc031163889b163ad3cab64943a7718" ns2:_="" ns3:_="">
    <xsd:import namespace="2c4f0c93-2979-4f27-aab2-70de95932352"/>
    <xsd:import namespace="c6f82ce1-f6df-49a5-8b49-cf8409a2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f0c93-2979-4f27-aab2-70de95932352"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f82ce1-f6df-49a5-8b49-cf8409a2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0634F5-1BA3-4559-A1DA-BC1207112649}">
  <ds:schemaRefs>
    <ds:schemaRef ds:uri="http://schemas.microsoft.com/sharepoint/v3/contenttype/forms"/>
  </ds:schemaRefs>
</ds:datastoreItem>
</file>

<file path=customXml/itemProps2.xml><?xml version="1.0" encoding="utf-8"?>
<ds:datastoreItem xmlns:ds="http://schemas.openxmlformats.org/officeDocument/2006/customXml" ds:itemID="{1FE783D6-11B2-4E9C-BDE6-0799433957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4f0c93-2979-4f27-aab2-70de95932352"/>
    <ds:schemaRef ds:uri="c6f82ce1-f6df-49a5-8b49-cf8409a27a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2E8AAB-296F-40D1-BAEB-C82E6B02591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52</TotalTime>
  <Words>1361</Words>
  <Application>Microsoft Office PowerPoint</Application>
  <PresentationFormat>Breedbeeld</PresentationFormat>
  <Paragraphs>107</Paragraphs>
  <Slides>19</Slides>
  <Notes>2</Notes>
  <HiddenSlides>0</HiddenSlides>
  <MMClips>2</MMClips>
  <ScaleCrop>false</ScaleCrop>
  <HeadingPairs>
    <vt:vector size="6" baseType="variant">
      <vt:variant>
        <vt:lpstr>Gebruikte lettertypen</vt:lpstr>
      </vt:variant>
      <vt:variant>
        <vt:i4>8</vt:i4>
      </vt:variant>
      <vt:variant>
        <vt:lpstr>Thema</vt:lpstr>
      </vt:variant>
      <vt:variant>
        <vt:i4>3</vt:i4>
      </vt:variant>
      <vt:variant>
        <vt:lpstr>Diatitels</vt:lpstr>
      </vt:variant>
      <vt:variant>
        <vt:i4>19</vt:i4>
      </vt:variant>
    </vt:vector>
  </HeadingPairs>
  <TitlesOfParts>
    <vt:vector size="30" baseType="lpstr">
      <vt:lpstr>Arial</vt:lpstr>
      <vt:lpstr>Calibri</vt:lpstr>
      <vt:lpstr>Calibri Light</vt:lpstr>
      <vt:lpstr>CircularStd</vt:lpstr>
      <vt:lpstr>Helvetica Neue</vt:lpstr>
      <vt:lpstr>Open Sans</vt:lpstr>
      <vt:lpstr>Segoe UI</vt:lpstr>
      <vt:lpstr>Times New Roman</vt:lpstr>
      <vt:lpstr>Kantoorthema</vt:lpstr>
      <vt:lpstr>Office Theme</vt:lpstr>
      <vt:lpstr>Kantoorthema</vt:lpstr>
      <vt:lpstr>Goedemorgen! </vt:lpstr>
      <vt:lpstr>Programma</vt:lpstr>
      <vt:lpstr>a) Bewoners betrekken 2</vt:lpstr>
      <vt:lpstr>Kwetsbare wijken </vt:lpstr>
      <vt:lpstr>PowerPoint-presentatie</vt:lpstr>
      <vt:lpstr>PowerPoint-presentatie</vt:lpstr>
      <vt:lpstr>Draagkracht en draaglast </vt:lpstr>
      <vt:lpstr>PowerPoint-presentatie</vt:lpstr>
      <vt:lpstr>Uit onderzoek blijkt: </vt:lpstr>
      <vt:lpstr>Hoe dan?</vt:lpstr>
      <vt:lpstr>b) Samenhang in de wijk</vt:lpstr>
      <vt:lpstr>Een paar begrippen over groepen: </vt:lpstr>
      <vt:lpstr>PowerPoint-presentatie</vt:lpstr>
      <vt:lpstr>Sociale samenhang</vt:lpstr>
      <vt:lpstr>PowerPoint-presentatie</vt:lpstr>
      <vt:lpstr>PowerPoint-presentatie</vt:lpstr>
      <vt:lpstr>PowerPoint-presentatie</vt:lpstr>
      <vt:lpstr>Voorbereiden feedbackfriends LA 3</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Stad en wijk lj2 p3</dc:title>
  <dc:creator>Pascalle Cup</dc:creator>
  <cp:lastModifiedBy>Pascalle Cup</cp:lastModifiedBy>
  <cp:revision>1</cp:revision>
  <dcterms:created xsi:type="dcterms:W3CDTF">2022-03-19T16:06:21Z</dcterms:created>
  <dcterms:modified xsi:type="dcterms:W3CDTF">2022-03-19T18:52:37Z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ies>
</file>